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y="6858000" cx="12192000"/>
  <p:notesSz cx="6858000" cy="9144000"/>
  <p:embeddedFontLst>
    <p:embeddedFont>
      <p:font typeface="Corbel"/>
      <p:regular r:id="rId24"/>
      <p:bold r:id="rId25"/>
      <p:italic r:id="rId26"/>
      <p:boldItalic r:id="rId2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28" roundtripDataSignature="AMtx7mj5TXb7qKiWKFssP/d/5tQI3Nmiq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font" Target="fonts/Corbel-regular.fntdata"/><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Corbel-italic.fntdata"/><Relationship Id="rId25" Type="http://schemas.openxmlformats.org/officeDocument/2006/relationships/font" Target="fonts/Corbel-bold.fntdata"/><Relationship Id="rId28" Type="http://customschemas.google.com/relationships/presentationmetadata" Target="metadata"/><Relationship Id="rId27" Type="http://schemas.openxmlformats.org/officeDocument/2006/relationships/font" Target="fonts/Corbel-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2pPr>
            <a:lvl3pPr lvl="2"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3pPr>
            <a:lvl4pPr lvl="3"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4pPr>
            <a:lvl5pPr lvl="4"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5pPr>
            <a:lvl6pPr lvl="5"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6pPr>
            <a:lvl7pPr lvl="6"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7pPr>
            <a:lvl8pPr lvl="7"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8pPr>
            <a:lvl9pPr lvl="8"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2pPr>
            <a:lvl3pPr lvl="2"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3pPr>
            <a:lvl4pPr lvl="3"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4pPr>
            <a:lvl5pPr lvl="4"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5pPr>
            <a:lvl6pPr lvl="5"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6pPr>
            <a:lvl7pPr lvl="6"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7pPr>
            <a:lvl8pPr lvl="7"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8pPr>
            <a:lvl9pPr lvl="8"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2pPr>
            <a:lvl3pPr lvl="2"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3pPr>
            <a:lvl4pPr lvl="3"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4pPr>
            <a:lvl5pPr lvl="4"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5pPr>
            <a:lvl6pPr lvl="5"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6pPr>
            <a:lvl7pPr lvl="6"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7pPr>
            <a:lvl8pPr lvl="7"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8pPr>
            <a:lvl9pPr lvl="8"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s-E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95" name="Google Shape;95;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6" name="Google Shape;96;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b="0" i="0" lang="es-E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70" name="Google Shape;170;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78" name="Google Shape;178;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86" name="Google Shape;186;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94" name="Google Shape;194;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02" name="Google Shape;202;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10" name="Google Shape;210;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17" name="Google Shape;217;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25" name="Google Shape;225;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234" name="Google Shape;234;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5" name="Google Shape;235;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E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06" name="Google Shape;106;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13" name="Google Shape;113;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20" name="Google Shape;120;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29" name="Google Shape;129;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37" name="Google Shape;137;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145" name="Google Shape;145;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6" name="Google Shape;146;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E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54" name="Google Shape;154;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62" name="Google Shape;162;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accent2"/>
        </a:solidFill>
      </p:bgPr>
    </p:bg>
    <p:spTree>
      <p:nvGrpSpPr>
        <p:cNvPr id="15" name="Shape 15"/>
        <p:cNvGrpSpPr/>
        <p:nvPr/>
      </p:nvGrpSpPr>
      <p:grpSpPr>
        <a:xfrm>
          <a:off x="0" y="0"/>
          <a:ext cx="0" cy="0"/>
          <a:chOff x="0" y="0"/>
          <a:chExt cx="0" cy="0"/>
        </a:xfrm>
      </p:grpSpPr>
      <p:sp>
        <p:nvSpPr>
          <p:cNvPr id="16" name="Google Shape;16;p20"/>
          <p:cNvSpPr/>
          <p:nvPr/>
        </p:nvSpPr>
        <p:spPr>
          <a:xfrm>
            <a:off x="0" y="0"/>
            <a:ext cx="12192000" cy="6858000"/>
          </a:xfrm>
          <a:prstGeom prst="rect">
            <a:avLst/>
          </a:prstGeom>
          <a:solidFill>
            <a:srgbClr val="A7232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orbel"/>
              <a:ea typeface="Corbel"/>
              <a:cs typeface="Corbel"/>
              <a:sym typeface="Corbel"/>
            </a:endParaRPr>
          </a:p>
        </p:txBody>
      </p:sp>
      <p:pic>
        <p:nvPicPr>
          <p:cNvPr id="17" name="Google Shape;17;p20"/>
          <p:cNvPicPr preferRelativeResize="0"/>
          <p:nvPr/>
        </p:nvPicPr>
        <p:blipFill rotWithShape="1">
          <a:blip r:embed="rId2">
            <a:alphaModFix/>
          </a:blip>
          <a:srcRect b="0" l="39835" r="0" t="0"/>
          <a:stretch/>
        </p:blipFill>
        <p:spPr>
          <a:xfrm>
            <a:off x="8512175" y="6067425"/>
            <a:ext cx="3525838" cy="731838"/>
          </a:xfrm>
          <a:prstGeom prst="rect">
            <a:avLst/>
          </a:prstGeom>
          <a:noFill/>
          <a:ln>
            <a:noFill/>
          </a:ln>
        </p:spPr>
      </p:pic>
      <p:sp>
        <p:nvSpPr>
          <p:cNvPr id="18" name="Google Shape;18;p20"/>
          <p:cNvSpPr txBox="1"/>
          <p:nvPr>
            <p:ph type="title"/>
          </p:nvPr>
        </p:nvSpPr>
        <p:spPr>
          <a:xfrm>
            <a:off x="3867912" y="1298448"/>
            <a:ext cx="7315200" cy="3255264"/>
          </a:xfrm>
          <a:prstGeom prst="rect">
            <a:avLst/>
          </a:prstGeom>
          <a:noFill/>
          <a:ln>
            <a:noFill/>
          </a:ln>
        </p:spPr>
        <p:txBody>
          <a:bodyPr anchorCtr="0" anchor="b" bIns="45700" lIns="91425" spcFirstLastPara="1" rIns="91425" wrap="square" tIns="45700">
            <a:normAutofit/>
          </a:bodyPr>
          <a:lstStyle>
            <a:lvl1pPr lvl="0" marR="0" rtl="0" algn="l">
              <a:lnSpc>
                <a:spcPct val="90000"/>
              </a:lnSpc>
              <a:spcBef>
                <a:spcPts val="0"/>
              </a:spcBef>
              <a:spcAft>
                <a:spcPts val="0"/>
              </a:spcAft>
              <a:buSzPts val="1400"/>
              <a:buNone/>
              <a:defRPr b="0" i="0" sz="5900" u="none" cap="none" strike="noStrike">
                <a:solidFill>
                  <a:schemeClr val="lt1"/>
                </a:solidFill>
                <a:latin typeface="Corbel"/>
                <a:ea typeface="Corbel"/>
                <a:cs typeface="Corbel"/>
                <a:sym typeface="Corbel"/>
              </a:defRPr>
            </a:lvl1pPr>
            <a:lvl2pPr lvl="1"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2pPr>
            <a:lvl3pPr lvl="2"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3pPr>
            <a:lvl4pPr lvl="3"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4pPr>
            <a:lvl5pPr lvl="4"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5pPr>
            <a:lvl6pPr lvl="5"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6pPr>
            <a:lvl7pPr lvl="6"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7pPr>
            <a:lvl8pPr lvl="7"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8pPr>
            <a:lvl9pPr lvl="8"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9pPr>
          </a:lstStyle>
          <a:p/>
        </p:txBody>
      </p:sp>
      <p:sp>
        <p:nvSpPr>
          <p:cNvPr id="19" name="Google Shape;19;p20"/>
          <p:cNvSpPr txBox="1"/>
          <p:nvPr>
            <p:ph idx="1" type="body"/>
          </p:nvPr>
        </p:nvSpPr>
        <p:spPr>
          <a:xfrm>
            <a:off x="3886200" y="4672584"/>
            <a:ext cx="7315200" cy="9144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200"/>
              </a:spcBef>
              <a:spcAft>
                <a:spcPts val="0"/>
              </a:spcAft>
              <a:buSzPts val="2200"/>
              <a:buNone/>
              <a:defRPr sz="2200" cap="none">
                <a:solidFill>
                  <a:schemeClr val="lt1"/>
                </a:solidFill>
              </a:defRPr>
            </a:lvl1pPr>
            <a:lvl2pPr indent="-228600" lvl="1" marL="914400" algn="l">
              <a:lnSpc>
                <a:spcPct val="90000"/>
              </a:lnSpc>
              <a:spcBef>
                <a:spcPts val="250"/>
              </a:spcBef>
              <a:spcAft>
                <a:spcPts val="0"/>
              </a:spcAft>
              <a:buSzPts val="1800"/>
              <a:buNone/>
              <a:defRPr sz="1800">
                <a:solidFill>
                  <a:srgbClr val="888888"/>
                </a:solidFill>
              </a:defRPr>
            </a:lvl2pPr>
            <a:lvl3pPr indent="-228600" lvl="2" marL="1371600" algn="l">
              <a:lnSpc>
                <a:spcPct val="90000"/>
              </a:lnSpc>
              <a:spcBef>
                <a:spcPts val="250"/>
              </a:spcBef>
              <a:spcAft>
                <a:spcPts val="0"/>
              </a:spcAft>
              <a:buSzPts val="1600"/>
              <a:buNone/>
              <a:defRPr sz="1600">
                <a:solidFill>
                  <a:srgbClr val="888888"/>
                </a:solidFill>
              </a:defRPr>
            </a:lvl3pPr>
            <a:lvl4pPr indent="-228600" lvl="3" marL="1828800" algn="l">
              <a:lnSpc>
                <a:spcPct val="90000"/>
              </a:lnSpc>
              <a:spcBef>
                <a:spcPts val="250"/>
              </a:spcBef>
              <a:spcAft>
                <a:spcPts val="0"/>
              </a:spcAft>
              <a:buSzPts val="1400"/>
              <a:buNone/>
              <a:defRPr sz="1400">
                <a:solidFill>
                  <a:srgbClr val="888888"/>
                </a:solidFill>
              </a:defRPr>
            </a:lvl4pPr>
            <a:lvl5pPr indent="-228600" lvl="4" marL="2286000" algn="l">
              <a:lnSpc>
                <a:spcPct val="90000"/>
              </a:lnSpc>
              <a:spcBef>
                <a:spcPts val="250"/>
              </a:spcBef>
              <a:spcAft>
                <a:spcPts val="0"/>
              </a:spcAft>
              <a:buSzPts val="1400"/>
              <a:buNone/>
              <a:defRPr sz="1400">
                <a:solidFill>
                  <a:srgbClr val="888888"/>
                </a:solidFill>
              </a:defRPr>
            </a:lvl5pPr>
            <a:lvl6pPr indent="-228600" lvl="5" marL="2743200" algn="l">
              <a:lnSpc>
                <a:spcPct val="90000"/>
              </a:lnSpc>
              <a:spcBef>
                <a:spcPts val="250"/>
              </a:spcBef>
              <a:spcAft>
                <a:spcPts val="0"/>
              </a:spcAft>
              <a:buSzPts val="1400"/>
              <a:buNone/>
              <a:defRPr sz="1400">
                <a:solidFill>
                  <a:srgbClr val="888888"/>
                </a:solidFill>
              </a:defRPr>
            </a:lvl6pPr>
            <a:lvl7pPr indent="-228600" lvl="6" marL="3200400" algn="l">
              <a:lnSpc>
                <a:spcPct val="90000"/>
              </a:lnSpc>
              <a:spcBef>
                <a:spcPts val="250"/>
              </a:spcBef>
              <a:spcAft>
                <a:spcPts val="0"/>
              </a:spcAft>
              <a:buSzPts val="1400"/>
              <a:buNone/>
              <a:defRPr sz="1400">
                <a:solidFill>
                  <a:srgbClr val="888888"/>
                </a:solidFill>
              </a:defRPr>
            </a:lvl7pPr>
            <a:lvl8pPr indent="-228600" lvl="7" marL="3657600" algn="l">
              <a:lnSpc>
                <a:spcPct val="90000"/>
              </a:lnSpc>
              <a:spcBef>
                <a:spcPts val="250"/>
              </a:spcBef>
              <a:spcAft>
                <a:spcPts val="0"/>
              </a:spcAft>
              <a:buSzPts val="1400"/>
              <a:buNone/>
              <a:defRPr sz="1400">
                <a:solidFill>
                  <a:srgbClr val="888888"/>
                </a:solidFill>
              </a:defRPr>
            </a:lvl8pPr>
            <a:lvl9pPr indent="-228600" lvl="8" marL="4114800" algn="l">
              <a:lnSpc>
                <a:spcPct val="90000"/>
              </a:lnSpc>
              <a:spcBef>
                <a:spcPts val="250"/>
              </a:spcBef>
              <a:spcAft>
                <a:spcPts val="250"/>
              </a:spcAft>
              <a:buSzPts val="1400"/>
              <a:buNone/>
              <a:defRPr sz="1400">
                <a:solidFill>
                  <a:srgbClr val="888888"/>
                </a:solidFill>
              </a:defRPr>
            </a:lvl9pPr>
          </a:lstStyle>
          <a:p/>
        </p:txBody>
      </p:sp>
      <p:sp>
        <p:nvSpPr>
          <p:cNvPr id="20" name="Google Shape;20;p20"/>
          <p:cNvSpPr txBox="1"/>
          <p:nvPr>
            <p:ph idx="10" type="dt"/>
          </p:nvPr>
        </p:nvSpPr>
        <p:spPr>
          <a:xfrm>
            <a:off x="261938"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20"/>
          <p:cNvSpPr txBox="1"/>
          <p:nvPr>
            <p:ph idx="11" type="ftr"/>
          </p:nvPr>
        </p:nvSpPr>
        <p:spPr>
          <a:xfrm>
            <a:off x="3868738" y="6356350"/>
            <a:ext cx="591185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20"/>
          <p:cNvSpPr txBox="1"/>
          <p:nvPr>
            <p:ph idx="12" type="sldNum"/>
          </p:nvPr>
        </p:nvSpPr>
        <p:spPr>
          <a:xfrm>
            <a:off x="10634663" y="6356350"/>
            <a:ext cx="153035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1" i="0" sz="1200" u="none" cap="none" strike="noStrike">
                <a:solidFill>
                  <a:schemeClr val="accent1"/>
                </a:solidFill>
                <a:latin typeface="Corbel"/>
                <a:ea typeface="Corbel"/>
                <a:cs typeface="Corbel"/>
                <a:sym typeface="Corbel"/>
              </a:defRPr>
            </a:lvl1pPr>
            <a:lvl2pPr indent="0" lvl="1" marL="0" algn="r">
              <a:spcBef>
                <a:spcPts val="0"/>
              </a:spcBef>
              <a:spcAft>
                <a:spcPts val="0"/>
              </a:spcAft>
              <a:buNone/>
              <a:defRPr b="1" i="0" sz="1200" u="none" cap="none" strike="noStrike">
                <a:solidFill>
                  <a:schemeClr val="accent1"/>
                </a:solidFill>
                <a:latin typeface="Corbel"/>
                <a:ea typeface="Corbel"/>
                <a:cs typeface="Corbel"/>
                <a:sym typeface="Corbel"/>
              </a:defRPr>
            </a:lvl2pPr>
            <a:lvl3pPr indent="0" lvl="2" marL="0" algn="r">
              <a:spcBef>
                <a:spcPts val="0"/>
              </a:spcBef>
              <a:spcAft>
                <a:spcPts val="0"/>
              </a:spcAft>
              <a:buNone/>
              <a:defRPr b="1" i="0" sz="1200" u="none" cap="none" strike="noStrike">
                <a:solidFill>
                  <a:schemeClr val="accent1"/>
                </a:solidFill>
                <a:latin typeface="Corbel"/>
                <a:ea typeface="Corbel"/>
                <a:cs typeface="Corbel"/>
                <a:sym typeface="Corbel"/>
              </a:defRPr>
            </a:lvl3pPr>
            <a:lvl4pPr indent="0" lvl="3" marL="0" algn="r">
              <a:spcBef>
                <a:spcPts val="0"/>
              </a:spcBef>
              <a:spcAft>
                <a:spcPts val="0"/>
              </a:spcAft>
              <a:buNone/>
              <a:defRPr b="1" i="0" sz="1200" u="none" cap="none" strike="noStrike">
                <a:solidFill>
                  <a:schemeClr val="accent1"/>
                </a:solidFill>
                <a:latin typeface="Corbel"/>
                <a:ea typeface="Corbel"/>
                <a:cs typeface="Corbel"/>
                <a:sym typeface="Corbel"/>
              </a:defRPr>
            </a:lvl4pPr>
            <a:lvl5pPr indent="0" lvl="4" marL="0" algn="r">
              <a:spcBef>
                <a:spcPts val="0"/>
              </a:spcBef>
              <a:spcAft>
                <a:spcPts val="0"/>
              </a:spcAft>
              <a:buNone/>
              <a:defRPr b="1" i="0" sz="1200" u="none" cap="none" strike="noStrike">
                <a:solidFill>
                  <a:schemeClr val="accent1"/>
                </a:solidFill>
                <a:latin typeface="Corbel"/>
                <a:ea typeface="Corbel"/>
                <a:cs typeface="Corbel"/>
                <a:sym typeface="Corbel"/>
              </a:defRPr>
            </a:lvl5pPr>
            <a:lvl6pPr indent="0" lvl="5" marL="0" algn="r">
              <a:spcBef>
                <a:spcPts val="0"/>
              </a:spcBef>
              <a:spcAft>
                <a:spcPts val="0"/>
              </a:spcAft>
              <a:buNone/>
              <a:defRPr b="1" i="0" sz="1200" u="none" cap="none" strike="noStrike">
                <a:solidFill>
                  <a:schemeClr val="accent1"/>
                </a:solidFill>
                <a:latin typeface="Corbel"/>
                <a:ea typeface="Corbel"/>
                <a:cs typeface="Corbel"/>
                <a:sym typeface="Corbel"/>
              </a:defRPr>
            </a:lvl6pPr>
            <a:lvl7pPr indent="0" lvl="6" marL="0" algn="r">
              <a:spcBef>
                <a:spcPts val="0"/>
              </a:spcBef>
              <a:spcAft>
                <a:spcPts val="0"/>
              </a:spcAft>
              <a:buNone/>
              <a:defRPr b="1" i="0" sz="1200" u="none" cap="none" strike="noStrike">
                <a:solidFill>
                  <a:schemeClr val="accent1"/>
                </a:solidFill>
                <a:latin typeface="Corbel"/>
                <a:ea typeface="Corbel"/>
                <a:cs typeface="Corbel"/>
                <a:sym typeface="Corbel"/>
              </a:defRPr>
            </a:lvl7pPr>
            <a:lvl8pPr indent="0" lvl="7" marL="0" algn="r">
              <a:spcBef>
                <a:spcPts val="0"/>
              </a:spcBef>
              <a:spcAft>
                <a:spcPts val="0"/>
              </a:spcAft>
              <a:buNone/>
              <a:defRPr b="1" i="0" sz="1200" u="none" cap="none" strike="noStrike">
                <a:solidFill>
                  <a:schemeClr val="accent1"/>
                </a:solidFill>
                <a:latin typeface="Corbel"/>
                <a:ea typeface="Corbel"/>
                <a:cs typeface="Corbel"/>
                <a:sym typeface="Corbel"/>
              </a:defRPr>
            </a:lvl8pPr>
            <a:lvl9pPr indent="0" lvl="8" marL="0" algn="r">
              <a:spcBef>
                <a:spcPts val="0"/>
              </a:spcBef>
              <a:spcAft>
                <a:spcPts val="0"/>
              </a:spcAft>
              <a:buNone/>
              <a:defRPr b="1" i="0" sz="1200" u="none" cap="none" strike="noStrike">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23" name="Shape 23"/>
        <p:cNvGrpSpPr/>
        <p:nvPr/>
      </p:nvGrpSpPr>
      <p:grpSpPr>
        <a:xfrm>
          <a:off x="0" y="0"/>
          <a:ext cx="0" cy="0"/>
          <a:chOff x="0" y="0"/>
          <a:chExt cx="0" cy="0"/>
        </a:xfrm>
      </p:grpSpPr>
      <p:sp>
        <p:nvSpPr>
          <p:cNvPr id="24" name="Google Shape;24;p21"/>
          <p:cNvSpPr/>
          <p:nvPr/>
        </p:nvSpPr>
        <p:spPr>
          <a:xfrm>
            <a:off x="0" y="0"/>
            <a:ext cx="12192000" cy="1225550"/>
          </a:xfrm>
          <a:prstGeom prst="rect">
            <a:avLst/>
          </a:prstGeom>
          <a:solidFill>
            <a:srgbClr val="C3404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orbel"/>
              <a:ea typeface="Corbel"/>
              <a:cs typeface="Corbel"/>
              <a:sym typeface="Corbel"/>
            </a:endParaRPr>
          </a:p>
        </p:txBody>
      </p:sp>
      <p:sp>
        <p:nvSpPr>
          <p:cNvPr id="25" name="Google Shape;25;p21"/>
          <p:cNvSpPr txBox="1"/>
          <p:nvPr>
            <p:ph idx="1" type="body"/>
          </p:nvPr>
        </p:nvSpPr>
        <p:spPr>
          <a:xfrm>
            <a:off x="262463" y="1750000"/>
            <a:ext cx="11384894" cy="807720"/>
          </a:xfrm>
          <a:prstGeom prst="rect">
            <a:avLst/>
          </a:prstGeom>
          <a:noFill/>
          <a:ln cap="flat" cmpd="sng" w="12700">
            <a:solidFill>
              <a:schemeClr val="dk1"/>
            </a:solidFill>
            <a:prstDash val="dot"/>
            <a:round/>
            <a:headEnd len="sm" w="sm" type="none"/>
            <a:tailEnd len="sm" w="sm" type="none"/>
          </a:ln>
        </p:spPr>
        <p:txBody>
          <a:bodyPr anchorCtr="0" anchor="b" bIns="45700" lIns="91425" spcFirstLastPara="1" rIns="91425" wrap="square" tIns="45700">
            <a:normAutofit/>
          </a:bodyPr>
          <a:lstStyle>
            <a:lvl1pPr indent="-228600" lvl="0" marL="457200" algn="l">
              <a:lnSpc>
                <a:spcPct val="90000"/>
              </a:lnSpc>
              <a:spcBef>
                <a:spcPts val="0"/>
              </a:spcBef>
              <a:spcAft>
                <a:spcPts val="0"/>
              </a:spcAft>
              <a:buSzPts val="2000"/>
              <a:buNone/>
              <a:defRPr b="1" sz="2000">
                <a:solidFill>
                  <a:srgbClr val="595959"/>
                </a:solidFill>
              </a:defRPr>
            </a:lvl1pPr>
            <a:lvl2pPr indent="-228600" lvl="1" marL="914400" algn="l">
              <a:lnSpc>
                <a:spcPct val="90000"/>
              </a:lnSpc>
              <a:spcBef>
                <a:spcPts val="250"/>
              </a:spcBef>
              <a:spcAft>
                <a:spcPts val="0"/>
              </a:spcAft>
              <a:buSzPts val="2000"/>
              <a:buNone/>
              <a:defRPr b="1" sz="2000"/>
            </a:lvl2pPr>
            <a:lvl3pPr indent="-228600" lvl="2" marL="1371600" algn="l">
              <a:lnSpc>
                <a:spcPct val="90000"/>
              </a:lnSpc>
              <a:spcBef>
                <a:spcPts val="250"/>
              </a:spcBef>
              <a:spcAft>
                <a:spcPts val="0"/>
              </a:spcAft>
              <a:buSzPts val="1800"/>
              <a:buNone/>
              <a:defRPr b="1" sz="1800"/>
            </a:lvl3pPr>
            <a:lvl4pPr indent="-228600" lvl="3" marL="1828800" algn="l">
              <a:lnSpc>
                <a:spcPct val="90000"/>
              </a:lnSpc>
              <a:spcBef>
                <a:spcPts val="250"/>
              </a:spcBef>
              <a:spcAft>
                <a:spcPts val="0"/>
              </a:spcAft>
              <a:buSzPts val="1600"/>
              <a:buNone/>
              <a:defRPr b="1" sz="1600"/>
            </a:lvl4pPr>
            <a:lvl5pPr indent="-228600" lvl="4" marL="2286000" algn="l">
              <a:lnSpc>
                <a:spcPct val="90000"/>
              </a:lnSpc>
              <a:spcBef>
                <a:spcPts val="250"/>
              </a:spcBef>
              <a:spcAft>
                <a:spcPts val="0"/>
              </a:spcAft>
              <a:buSzPts val="1600"/>
              <a:buNone/>
              <a:defRPr b="1" sz="1600"/>
            </a:lvl5pPr>
            <a:lvl6pPr indent="-228600" lvl="5" marL="2743200" algn="l">
              <a:lnSpc>
                <a:spcPct val="90000"/>
              </a:lnSpc>
              <a:spcBef>
                <a:spcPts val="250"/>
              </a:spcBef>
              <a:spcAft>
                <a:spcPts val="0"/>
              </a:spcAft>
              <a:buSzPts val="1600"/>
              <a:buNone/>
              <a:defRPr b="1" sz="1600"/>
            </a:lvl6pPr>
            <a:lvl7pPr indent="-228600" lvl="6" marL="3200400" algn="l">
              <a:lnSpc>
                <a:spcPct val="90000"/>
              </a:lnSpc>
              <a:spcBef>
                <a:spcPts val="250"/>
              </a:spcBef>
              <a:spcAft>
                <a:spcPts val="0"/>
              </a:spcAft>
              <a:buSzPts val="1600"/>
              <a:buNone/>
              <a:defRPr b="1" sz="1600"/>
            </a:lvl7pPr>
            <a:lvl8pPr indent="-228600" lvl="7" marL="3657600" algn="l">
              <a:lnSpc>
                <a:spcPct val="90000"/>
              </a:lnSpc>
              <a:spcBef>
                <a:spcPts val="250"/>
              </a:spcBef>
              <a:spcAft>
                <a:spcPts val="0"/>
              </a:spcAft>
              <a:buSzPts val="1600"/>
              <a:buNone/>
              <a:defRPr b="1" sz="1600"/>
            </a:lvl8pPr>
            <a:lvl9pPr indent="-228600" lvl="8" marL="4114800" algn="l">
              <a:lnSpc>
                <a:spcPct val="90000"/>
              </a:lnSpc>
              <a:spcBef>
                <a:spcPts val="250"/>
              </a:spcBef>
              <a:spcAft>
                <a:spcPts val="250"/>
              </a:spcAft>
              <a:buSzPts val="1600"/>
              <a:buNone/>
              <a:defRPr b="1" sz="1600"/>
            </a:lvl9pPr>
          </a:lstStyle>
          <a:p/>
        </p:txBody>
      </p:sp>
      <p:sp>
        <p:nvSpPr>
          <p:cNvPr id="26" name="Google Shape;26;p21"/>
          <p:cNvSpPr txBox="1"/>
          <p:nvPr>
            <p:ph idx="2" type="body"/>
          </p:nvPr>
        </p:nvSpPr>
        <p:spPr>
          <a:xfrm>
            <a:off x="262464" y="2817976"/>
            <a:ext cx="11384893" cy="3720936"/>
          </a:xfrm>
          <a:prstGeom prst="rect">
            <a:avLst/>
          </a:prstGeom>
          <a:noFill/>
          <a:ln cap="flat" cmpd="sng" w="12700">
            <a:solidFill>
              <a:schemeClr val="dk1"/>
            </a:solidFill>
            <a:prstDash val="dot"/>
            <a:round/>
            <a:headEnd len="sm" w="sm" type="none"/>
            <a:tailEnd len="sm" w="sm" type="none"/>
          </a:ln>
        </p:spPr>
        <p:txBody>
          <a:bodyPr anchorCtr="0" anchor="ctr" bIns="45700" lIns="91425" spcFirstLastPara="1" rIns="91425" wrap="square" tIns="45700">
            <a:normAutofit/>
          </a:bodyPr>
          <a:lstStyle>
            <a:lvl1pPr indent="-342900" lvl="0" marL="457200" algn="l">
              <a:lnSpc>
                <a:spcPct val="90000"/>
              </a:lnSpc>
              <a:spcBef>
                <a:spcPts val="1200"/>
              </a:spcBef>
              <a:spcAft>
                <a:spcPts val="0"/>
              </a:spcAft>
              <a:buSzPts val="1800"/>
              <a:buChar char="●"/>
              <a:defRPr sz="1800"/>
            </a:lvl1pPr>
            <a:lvl2pPr indent="-342900" lvl="1" marL="914400" algn="l">
              <a:lnSpc>
                <a:spcPct val="90000"/>
              </a:lnSpc>
              <a:spcBef>
                <a:spcPts val="250"/>
              </a:spcBef>
              <a:spcAft>
                <a:spcPts val="0"/>
              </a:spcAft>
              <a:buSzPts val="1800"/>
              <a:buChar char="●"/>
              <a:defRPr sz="1800"/>
            </a:lvl2pPr>
            <a:lvl3pPr indent="-330200" lvl="2" marL="1371600" algn="l">
              <a:lnSpc>
                <a:spcPct val="90000"/>
              </a:lnSpc>
              <a:spcBef>
                <a:spcPts val="250"/>
              </a:spcBef>
              <a:spcAft>
                <a:spcPts val="0"/>
              </a:spcAft>
              <a:buSzPts val="1600"/>
              <a:buChar char="●"/>
              <a:defRPr sz="1600"/>
            </a:lvl3pPr>
            <a:lvl4pPr indent="-317500" lvl="3" marL="1828800" algn="l">
              <a:lnSpc>
                <a:spcPct val="90000"/>
              </a:lnSpc>
              <a:spcBef>
                <a:spcPts val="250"/>
              </a:spcBef>
              <a:spcAft>
                <a:spcPts val="0"/>
              </a:spcAft>
              <a:buSzPts val="1400"/>
              <a:buChar char="●"/>
              <a:defRPr sz="1400"/>
            </a:lvl4pPr>
            <a:lvl5pPr indent="-317500" lvl="4" marL="2286000" algn="l">
              <a:lnSpc>
                <a:spcPct val="90000"/>
              </a:lnSpc>
              <a:spcBef>
                <a:spcPts val="250"/>
              </a:spcBef>
              <a:spcAft>
                <a:spcPts val="0"/>
              </a:spcAft>
              <a:buSzPts val="1400"/>
              <a:buChar char="●"/>
              <a:defRPr sz="1400"/>
            </a:lvl5pPr>
            <a:lvl6pPr indent="-317500" lvl="5" marL="2743200" algn="l">
              <a:lnSpc>
                <a:spcPct val="90000"/>
              </a:lnSpc>
              <a:spcBef>
                <a:spcPts val="250"/>
              </a:spcBef>
              <a:spcAft>
                <a:spcPts val="0"/>
              </a:spcAft>
              <a:buSzPts val="1400"/>
              <a:buChar char="●"/>
              <a:defRPr sz="1400"/>
            </a:lvl6pPr>
            <a:lvl7pPr indent="-317500" lvl="6" marL="3200400" algn="l">
              <a:lnSpc>
                <a:spcPct val="90000"/>
              </a:lnSpc>
              <a:spcBef>
                <a:spcPts val="250"/>
              </a:spcBef>
              <a:spcAft>
                <a:spcPts val="0"/>
              </a:spcAft>
              <a:buSzPts val="1400"/>
              <a:buChar char="●"/>
              <a:defRPr sz="1400"/>
            </a:lvl7pPr>
            <a:lvl8pPr indent="-317500" lvl="7" marL="3657600" algn="l">
              <a:lnSpc>
                <a:spcPct val="90000"/>
              </a:lnSpc>
              <a:spcBef>
                <a:spcPts val="250"/>
              </a:spcBef>
              <a:spcAft>
                <a:spcPts val="0"/>
              </a:spcAft>
              <a:buSzPts val="1400"/>
              <a:buChar char="●"/>
              <a:defRPr sz="1400"/>
            </a:lvl8pPr>
            <a:lvl9pPr indent="-317500" lvl="8" marL="4114800" algn="l">
              <a:lnSpc>
                <a:spcPct val="90000"/>
              </a:lnSpc>
              <a:spcBef>
                <a:spcPts val="250"/>
              </a:spcBef>
              <a:spcAft>
                <a:spcPts val="250"/>
              </a:spcAft>
              <a:buSzPts val="1400"/>
              <a:buChar char="●"/>
              <a:defRPr sz="1400"/>
            </a:lvl9pPr>
          </a:lstStyle>
          <a:p/>
        </p:txBody>
      </p:sp>
      <p:sp>
        <p:nvSpPr>
          <p:cNvPr id="27" name="Google Shape;27;p21"/>
          <p:cNvSpPr txBox="1"/>
          <p:nvPr>
            <p:ph idx="3" type="body"/>
          </p:nvPr>
        </p:nvSpPr>
        <p:spPr>
          <a:xfrm>
            <a:off x="3402767" y="207481"/>
            <a:ext cx="7095475" cy="979487"/>
          </a:xfrm>
          <a:prstGeom prst="rect">
            <a:avLst/>
          </a:prstGeom>
          <a:noFill/>
          <a:ln>
            <a:noFill/>
          </a:ln>
        </p:spPr>
        <p:txBody>
          <a:bodyPr anchorCtr="0" anchor="ctr" bIns="45700" lIns="91425" spcFirstLastPara="1" rIns="91425" wrap="square" tIns="45700">
            <a:normAutofit/>
          </a:bodyPr>
          <a:lstStyle>
            <a:lvl1pPr indent="-228600" lvl="0" marL="457200" marR="0" algn="l">
              <a:lnSpc>
                <a:spcPct val="90000"/>
              </a:lnSpc>
              <a:spcBef>
                <a:spcPts val="1200"/>
              </a:spcBef>
              <a:spcAft>
                <a:spcPts val="0"/>
              </a:spcAft>
              <a:buClr>
                <a:schemeClr val="accent1"/>
              </a:buClr>
              <a:buSzPts val="3600"/>
              <a:buFont typeface="Noto Sans Symbols"/>
              <a:buNone/>
              <a:defRPr sz="3600">
                <a:solidFill>
                  <a:schemeClr val="lt1"/>
                </a:solidFill>
              </a:defRPr>
            </a:lvl1pPr>
            <a:lvl2pPr indent="-342900" lvl="1" marL="914400" algn="l">
              <a:lnSpc>
                <a:spcPct val="90000"/>
              </a:lnSpc>
              <a:spcBef>
                <a:spcPts val="250"/>
              </a:spcBef>
              <a:spcAft>
                <a:spcPts val="0"/>
              </a:spcAft>
              <a:buSzPts val="1800"/>
              <a:buChar char="●"/>
              <a:defRPr/>
            </a:lvl2pPr>
            <a:lvl3pPr indent="-342900" lvl="2" marL="1371600" algn="l">
              <a:lnSpc>
                <a:spcPct val="90000"/>
              </a:lnSpc>
              <a:spcBef>
                <a:spcPts val="250"/>
              </a:spcBef>
              <a:spcAft>
                <a:spcPts val="0"/>
              </a:spcAft>
              <a:buSzPts val="1800"/>
              <a:buChar char="●"/>
              <a:defRPr/>
            </a:lvl3pPr>
            <a:lvl4pPr indent="-342900" lvl="3" marL="1828800" algn="l">
              <a:lnSpc>
                <a:spcPct val="90000"/>
              </a:lnSpc>
              <a:spcBef>
                <a:spcPts val="250"/>
              </a:spcBef>
              <a:spcAft>
                <a:spcPts val="0"/>
              </a:spcAft>
              <a:buSzPts val="1800"/>
              <a:buChar char="●"/>
              <a:defRPr/>
            </a:lvl4pPr>
            <a:lvl5pPr indent="-342900" lvl="4" marL="2286000" algn="l">
              <a:lnSpc>
                <a:spcPct val="90000"/>
              </a:lnSpc>
              <a:spcBef>
                <a:spcPts val="250"/>
              </a:spcBef>
              <a:spcAft>
                <a:spcPts val="0"/>
              </a:spcAft>
              <a:buSzPts val="1800"/>
              <a:buChar char="●"/>
              <a:defRPr/>
            </a:lvl5pPr>
            <a:lvl6pPr indent="-342900" lvl="5" marL="2743200" algn="l">
              <a:lnSpc>
                <a:spcPct val="90000"/>
              </a:lnSpc>
              <a:spcBef>
                <a:spcPts val="250"/>
              </a:spcBef>
              <a:spcAft>
                <a:spcPts val="0"/>
              </a:spcAft>
              <a:buSzPts val="1800"/>
              <a:buChar char="●"/>
              <a:defRPr/>
            </a:lvl6pPr>
            <a:lvl7pPr indent="-342900" lvl="6" marL="3200400" algn="l">
              <a:lnSpc>
                <a:spcPct val="90000"/>
              </a:lnSpc>
              <a:spcBef>
                <a:spcPts val="250"/>
              </a:spcBef>
              <a:spcAft>
                <a:spcPts val="0"/>
              </a:spcAft>
              <a:buSzPts val="1800"/>
              <a:buChar char="●"/>
              <a:defRPr/>
            </a:lvl7pPr>
            <a:lvl8pPr indent="-342900" lvl="7" marL="3657600" algn="l">
              <a:lnSpc>
                <a:spcPct val="90000"/>
              </a:lnSpc>
              <a:spcBef>
                <a:spcPts val="250"/>
              </a:spcBef>
              <a:spcAft>
                <a:spcPts val="0"/>
              </a:spcAft>
              <a:buSzPts val="1800"/>
              <a:buChar char="●"/>
              <a:defRPr/>
            </a:lvl8pPr>
            <a:lvl9pPr indent="-342900" lvl="8" marL="4114800" algn="l">
              <a:lnSpc>
                <a:spcPct val="90000"/>
              </a:lnSpc>
              <a:spcBef>
                <a:spcPts val="250"/>
              </a:spcBef>
              <a:spcAft>
                <a:spcPts val="250"/>
              </a:spcAft>
              <a:buSzPts val="1800"/>
              <a:buChar char="●"/>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spTree>
      <p:nvGrpSpPr>
        <p:cNvPr id="28" name="Shape 28"/>
        <p:cNvGrpSpPr/>
        <p:nvPr/>
      </p:nvGrpSpPr>
      <p:grpSpPr>
        <a:xfrm>
          <a:off x="0" y="0"/>
          <a:ext cx="0" cy="0"/>
          <a:chOff x="0" y="0"/>
          <a:chExt cx="0" cy="0"/>
        </a:xfrm>
      </p:grpSpPr>
      <p:sp>
        <p:nvSpPr>
          <p:cNvPr id="29" name="Google Shape;29;p22"/>
          <p:cNvSpPr/>
          <p:nvPr/>
        </p:nvSpPr>
        <p:spPr>
          <a:xfrm>
            <a:off x="-17463" y="0"/>
            <a:ext cx="3886201" cy="6862763"/>
          </a:xfrm>
          <a:prstGeom prst="rect">
            <a:avLst/>
          </a:prstGeom>
          <a:solidFill>
            <a:srgbClr val="EE8D3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orbel"/>
              <a:ea typeface="Corbel"/>
              <a:cs typeface="Corbel"/>
              <a:sym typeface="Corbel"/>
            </a:endParaRPr>
          </a:p>
        </p:txBody>
      </p:sp>
      <p:pic>
        <p:nvPicPr>
          <p:cNvPr id="30" name="Google Shape;30;p22"/>
          <p:cNvPicPr preferRelativeResize="0"/>
          <p:nvPr/>
        </p:nvPicPr>
        <p:blipFill rotWithShape="1">
          <a:blip r:embed="rId2">
            <a:alphaModFix/>
          </a:blip>
          <a:srcRect b="0" l="0" r="0" t="0"/>
          <a:stretch/>
        </p:blipFill>
        <p:spPr>
          <a:xfrm>
            <a:off x="5600700" y="2524125"/>
            <a:ext cx="5543550" cy="1819275"/>
          </a:xfrm>
          <a:prstGeom prst="rect">
            <a:avLst/>
          </a:prstGeom>
          <a:noFill/>
          <a:ln>
            <a:noFill/>
          </a:ln>
        </p:spPr>
      </p:pic>
      <p:sp>
        <p:nvSpPr>
          <p:cNvPr id="31" name="Google Shape;31;p22"/>
          <p:cNvSpPr txBox="1"/>
          <p:nvPr/>
        </p:nvSpPr>
        <p:spPr>
          <a:xfrm>
            <a:off x="10761663" y="5205413"/>
            <a:ext cx="184150" cy="368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orbel"/>
              <a:ea typeface="Corbel"/>
              <a:cs typeface="Corbel"/>
              <a:sym typeface="Corbel"/>
            </a:endParaRPr>
          </a:p>
        </p:txBody>
      </p:sp>
      <p:pic>
        <p:nvPicPr>
          <p:cNvPr id="32" name="Google Shape;32;p22"/>
          <p:cNvPicPr preferRelativeResize="0"/>
          <p:nvPr/>
        </p:nvPicPr>
        <p:blipFill rotWithShape="1">
          <a:blip r:embed="rId3">
            <a:alphaModFix/>
          </a:blip>
          <a:srcRect b="0" l="39835" r="0" t="0"/>
          <a:stretch/>
        </p:blipFill>
        <p:spPr>
          <a:xfrm>
            <a:off x="8512175" y="6067425"/>
            <a:ext cx="3525838" cy="731838"/>
          </a:xfrm>
          <a:prstGeom prst="rect">
            <a:avLst/>
          </a:prstGeom>
          <a:noFill/>
          <a:ln>
            <a:noFill/>
          </a:ln>
        </p:spPr>
      </p:pic>
      <p:sp>
        <p:nvSpPr>
          <p:cNvPr id="33" name="Google Shape;33;p22"/>
          <p:cNvSpPr txBox="1"/>
          <p:nvPr>
            <p:ph idx="1" type="body"/>
          </p:nvPr>
        </p:nvSpPr>
        <p:spPr>
          <a:xfrm>
            <a:off x="5600946" y="4572000"/>
            <a:ext cx="5543304" cy="655638"/>
          </a:xfrm>
          <a:prstGeom prst="rect">
            <a:avLst/>
          </a:prstGeom>
          <a:noFill/>
          <a:ln>
            <a:noFill/>
          </a:ln>
        </p:spPr>
        <p:txBody>
          <a:bodyPr anchorCtr="0" anchor="t" bIns="45700" lIns="91425" spcFirstLastPara="1" rIns="91425" wrap="square" tIns="45700">
            <a:noAutofit/>
          </a:bodyPr>
          <a:lstStyle>
            <a:lvl1pPr indent="-228600" lvl="0" marL="457200" marR="0" algn="r">
              <a:lnSpc>
                <a:spcPct val="90000"/>
              </a:lnSpc>
              <a:spcBef>
                <a:spcPts val="1200"/>
              </a:spcBef>
              <a:spcAft>
                <a:spcPts val="0"/>
              </a:spcAft>
              <a:buClr>
                <a:schemeClr val="accent1"/>
              </a:buClr>
              <a:buSzPts val="2000"/>
              <a:buFont typeface="Corbel"/>
              <a:buNone/>
              <a:defRPr>
                <a:solidFill>
                  <a:srgbClr val="595959"/>
                </a:solidFill>
              </a:defRPr>
            </a:lvl1pPr>
            <a:lvl2pPr indent="-342900" lvl="1" marL="914400" algn="l">
              <a:lnSpc>
                <a:spcPct val="90000"/>
              </a:lnSpc>
              <a:spcBef>
                <a:spcPts val="250"/>
              </a:spcBef>
              <a:spcAft>
                <a:spcPts val="0"/>
              </a:spcAft>
              <a:buSzPts val="1800"/>
              <a:buChar char="●"/>
              <a:defRPr/>
            </a:lvl2pPr>
            <a:lvl3pPr indent="-342900" lvl="2" marL="1371600" algn="l">
              <a:lnSpc>
                <a:spcPct val="90000"/>
              </a:lnSpc>
              <a:spcBef>
                <a:spcPts val="250"/>
              </a:spcBef>
              <a:spcAft>
                <a:spcPts val="0"/>
              </a:spcAft>
              <a:buSzPts val="1800"/>
              <a:buChar char="●"/>
              <a:defRPr/>
            </a:lvl3pPr>
            <a:lvl4pPr indent="-342900" lvl="3" marL="1828800" algn="l">
              <a:lnSpc>
                <a:spcPct val="90000"/>
              </a:lnSpc>
              <a:spcBef>
                <a:spcPts val="250"/>
              </a:spcBef>
              <a:spcAft>
                <a:spcPts val="0"/>
              </a:spcAft>
              <a:buSzPts val="1800"/>
              <a:buChar char="●"/>
              <a:defRPr/>
            </a:lvl4pPr>
            <a:lvl5pPr indent="-342900" lvl="4" marL="2286000" algn="l">
              <a:lnSpc>
                <a:spcPct val="90000"/>
              </a:lnSpc>
              <a:spcBef>
                <a:spcPts val="250"/>
              </a:spcBef>
              <a:spcAft>
                <a:spcPts val="0"/>
              </a:spcAft>
              <a:buSzPts val="1800"/>
              <a:buChar char="●"/>
              <a:defRPr/>
            </a:lvl5pPr>
            <a:lvl6pPr indent="-342900" lvl="5" marL="2743200" algn="l">
              <a:lnSpc>
                <a:spcPct val="90000"/>
              </a:lnSpc>
              <a:spcBef>
                <a:spcPts val="250"/>
              </a:spcBef>
              <a:spcAft>
                <a:spcPts val="0"/>
              </a:spcAft>
              <a:buSzPts val="1800"/>
              <a:buChar char="●"/>
              <a:defRPr/>
            </a:lvl6pPr>
            <a:lvl7pPr indent="-342900" lvl="6" marL="3200400" algn="l">
              <a:lnSpc>
                <a:spcPct val="90000"/>
              </a:lnSpc>
              <a:spcBef>
                <a:spcPts val="250"/>
              </a:spcBef>
              <a:spcAft>
                <a:spcPts val="0"/>
              </a:spcAft>
              <a:buSzPts val="1800"/>
              <a:buChar char="●"/>
              <a:defRPr/>
            </a:lvl7pPr>
            <a:lvl8pPr indent="-342900" lvl="7" marL="3657600" algn="l">
              <a:lnSpc>
                <a:spcPct val="90000"/>
              </a:lnSpc>
              <a:spcBef>
                <a:spcPts val="250"/>
              </a:spcBef>
              <a:spcAft>
                <a:spcPts val="0"/>
              </a:spcAft>
              <a:buSzPts val="1800"/>
              <a:buChar char="●"/>
              <a:defRPr/>
            </a:lvl8pPr>
            <a:lvl9pPr indent="-342900" lvl="8" marL="4114800" algn="l">
              <a:lnSpc>
                <a:spcPct val="90000"/>
              </a:lnSpc>
              <a:spcBef>
                <a:spcPts val="250"/>
              </a:spcBef>
              <a:spcAft>
                <a:spcPts val="250"/>
              </a:spcAft>
              <a:buSzPts val="1800"/>
              <a:buChar char="●"/>
              <a:defRPr/>
            </a:lvl9pPr>
          </a:lstStyle>
          <a:p/>
        </p:txBody>
      </p:sp>
      <p:sp>
        <p:nvSpPr>
          <p:cNvPr id="34" name="Google Shape;34;p22"/>
          <p:cNvSpPr txBox="1"/>
          <p:nvPr>
            <p:ph idx="2" type="body"/>
          </p:nvPr>
        </p:nvSpPr>
        <p:spPr>
          <a:xfrm>
            <a:off x="5809088" y="2655426"/>
            <a:ext cx="5137427" cy="1505094"/>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200"/>
              </a:spcBef>
              <a:spcAft>
                <a:spcPts val="0"/>
              </a:spcAft>
              <a:buSzPts val="3600"/>
              <a:buNone/>
              <a:defRPr sz="3600"/>
            </a:lvl1pPr>
            <a:lvl2pPr indent="-342900" lvl="1" marL="914400" algn="l">
              <a:lnSpc>
                <a:spcPct val="90000"/>
              </a:lnSpc>
              <a:spcBef>
                <a:spcPts val="250"/>
              </a:spcBef>
              <a:spcAft>
                <a:spcPts val="0"/>
              </a:spcAft>
              <a:buSzPts val="1800"/>
              <a:buChar char="●"/>
              <a:defRPr/>
            </a:lvl2pPr>
            <a:lvl3pPr indent="-342900" lvl="2" marL="1371600" algn="l">
              <a:lnSpc>
                <a:spcPct val="90000"/>
              </a:lnSpc>
              <a:spcBef>
                <a:spcPts val="250"/>
              </a:spcBef>
              <a:spcAft>
                <a:spcPts val="0"/>
              </a:spcAft>
              <a:buSzPts val="1800"/>
              <a:buChar char="●"/>
              <a:defRPr/>
            </a:lvl3pPr>
            <a:lvl4pPr indent="-342900" lvl="3" marL="1828800" algn="l">
              <a:lnSpc>
                <a:spcPct val="90000"/>
              </a:lnSpc>
              <a:spcBef>
                <a:spcPts val="250"/>
              </a:spcBef>
              <a:spcAft>
                <a:spcPts val="0"/>
              </a:spcAft>
              <a:buSzPts val="1800"/>
              <a:buChar char="●"/>
              <a:defRPr/>
            </a:lvl4pPr>
            <a:lvl5pPr indent="-342900" lvl="4" marL="2286000" algn="l">
              <a:lnSpc>
                <a:spcPct val="90000"/>
              </a:lnSpc>
              <a:spcBef>
                <a:spcPts val="250"/>
              </a:spcBef>
              <a:spcAft>
                <a:spcPts val="0"/>
              </a:spcAft>
              <a:buSzPts val="1800"/>
              <a:buChar char="●"/>
              <a:defRPr/>
            </a:lvl5pPr>
            <a:lvl6pPr indent="-342900" lvl="5" marL="2743200" algn="l">
              <a:lnSpc>
                <a:spcPct val="90000"/>
              </a:lnSpc>
              <a:spcBef>
                <a:spcPts val="250"/>
              </a:spcBef>
              <a:spcAft>
                <a:spcPts val="0"/>
              </a:spcAft>
              <a:buSzPts val="1800"/>
              <a:buChar char="●"/>
              <a:defRPr/>
            </a:lvl6pPr>
            <a:lvl7pPr indent="-342900" lvl="6" marL="3200400" algn="l">
              <a:lnSpc>
                <a:spcPct val="90000"/>
              </a:lnSpc>
              <a:spcBef>
                <a:spcPts val="250"/>
              </a:spcBef>
              <a:spcAft>
                <a:spcPts val="0"/>
              </a:spcAft>
              <a:buSzPts val="1800"/>
              <a:buChar char="●"/>
              <a:defRPr/>
            </a:lvl7pPr>
            <a:lvl8pPr indent="-342900" lvl="7" marL="3657600" algn="l">
              <a:lnSpc>
                <a:spcPct val="90000"/>
              </a:lnSpc>
              <a:spcBef>
                <a:spcPts val="250"/>
              </a:spcBef>
              <a:spcAft>
                <a:spcPts val="0"/>
              </a:spcAft>
              <a:buSzPts val="1800"/>
              <a:buChar char="●"/>
              <a:defRPr/>
            </a:lvl8pPr>
            <a:lvl9pPr indent="-342900" lvl="8" marL="4114800" algn="l">
              <a:lnSpc>
                <a:spcPct val="90000"/>
              </a:lnSpc>
              <a:spcBef>
                <a:spcPts val="250"/>
              </a:spcBef>
              <a:spcAft>
                <a:spcPts val="250"/>
              </a:spcAft>
              <a:buSzPts val="1800"/>
              <a:buChar char="●"/>
              <a:defRPr/>
            </a:lvl9pPr>
          </a:lstStyle>
          <a:p/>
        </p:txBody>
      </p:sp>
      <p:sp>
        <p:nvSpPr>
          <p:cNvPr id="35" name="Google Shape;35;p22"/>
          <p:cNvSpPr txBox="1"/>
          <p:nvPr>
            <p:ph idx="10" type="dt"/>
          </p:nvPr>
        </p:nvSpPr>
        <p:spPr>
          <a:xfrm>
            <a:off x="261938"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22"/>
          <p:cNvSpPr txBox="1"/>
          <p:nvPr>
            <p:ph idx="11" type="ftr"/>
          </p:nvPr>
        </p:nvSpPr>
        <p:spPr>
          <a:xfrm>
            <a:off x="3868738" y="6356350"/>
            <a:ext cx="591185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solidFill>
                  <a:srgbClr val="80227B"/>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22"/>
          <p:cNvSpPr txBox="1"/>
          <p:nvPr>
            <p:ph idx="12" type="sldNum"/>
          </p:nvPr>
        </p:nvSpPr>
        <p:spPr>
          <a:xfrm>
            <a:off x="10634663" y="6356350"/>
            <a:ext cx="153035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1" sz="1200">
                <a:solidFill>
                  <a:schemeClr val="accent1"/>
                </a:solidFill>
                <a:latin typeface="Corbel"/>
                <a:ea typeface="Corbel"/>
                <a:cs typeface="Corbel"/>
                <a:sym typeface="Corbel"/>
              </a:defRPr>
            </a:lvl1pPr>
            <a:lvl2pPr indent="0" lvl="1" marL="0" algn="r">
              <a:spcBef>
                <a:spcPts val="0"/>
              </a:spcBef>
              <a:spcAft>
                <a:spcPts val="0"/>
              </a:spcAft>
              <a:buNone/>
              <a:defRPr b="1" sz="1200">
                <a:solidFill>
                  <a:schemeClr val="accent1"/>
                </a:solidFill>
                <a:latin typeface="Corbel"/>
                <a:ea typeface="Corbel"/>
                <a:cs typeface="Corbel"/>
                <a:sym typeface="Corbel"/>
              </a:defRPr>
            </a:lvl2pPr>
            <a:lvl3pPr indent="0" lvl="2" marL="0" algn="r">
              <a:spcBef>
                <a:spcPts val="0"/>
              </a:spcBef>
              <a:spcAft>
                <a:spcPts val="0"/>
              </a:spcAft>
              <a:buNone/>
              <a:defRPr b="1" sz="1200">
                <a:solidFill>
                  <a:schemeClr val="accent1"/>
                </a:solidFill>
                <a:latin typeface="Corbel"/>
                <a:ea typeface="Corbel"/>
                <a:cs typeface="Corbel"/>
                <a:sym typeface="Corbel"/>
              </a:defRPr>
            </a:lvl3pPr>
            <a:lvl4pPr indent="0" lvl="3" marL="0" algn="r">
              <a:spcBef>
                <a:spcPts val="0"/>
              </a:spcBef>
              <a:spcAft>
                <a:spcPts val="0"/>
              </a:spcAft>
              <a:buNone/>
              <a:defRPr b="1" sz="1200">
                <a:solidFill>
                  <a:schemeClr val="accent1"/>
                </a:solidFill>
                <a:latin typeface="Corbel"/>
                <a:ea typeface="Corbel"/>
                <a:cs typeface="Corbel"/>
                <a:sym typeface="Corbel"/>
              </a:defRPr>
            </a:lvl4pPr>
            <a:lvl5pPr indent="0" lvl="4" marL="0" algn="r">
              <a:spcBef>
                <a:spcPts val="0"/>
              </a:spcBef>
              <a:spcAft>
                <a:spcPts val="0"/>
              </a:spcAft>
              <a:buNone/>
              <a:defRPr b="1" sz="1200">
                <a:solidFill>
                  <a:schemeClr val="accent1"/>
                </a:solidFill>
                <a:latin typeface="Corbel"/>
                <a:ea typeface="Corbel"/>
                <a:cs typeface="Corbel"/>
                <a:sym typeface="Corbel"/>
              </a:defRPr>
            </a:lvl5pPr>
            <a:lvl6pPr indent="0" lvl="5" marL="0" algn="r">
              <a:spcBef>
                <a:spcPts val="0"/>
              </a:spcBef>
              <a:spcAft>
                <a:spcPts val="0"/>
              </a:spcAft>
              <a:buNone/>
              <a:defRPr b="1" sz="1200">
                <a:solidFill>
                  <a:schemeClr val="accent1"/>
                </a:solidFill>
                <a:latin typeface="Corbel"/>
                <a:ea typeface="Corbel"/>
                <a:cs typeface="Corbel"/>
                <a:sym typeface="Corbel"/>
              </a:defRPr>
            </a:lvl6pPr>
            <a:lvl7pPr indent="0" lvl="6" marL="0" algn="r">
              <a:spcBef>
                <a:spcPts val="0"/>
              </a:spcBef>
              <a:spcAft>
                <a:spcPts val="0"/>
              </a:spcAft>
              <a:buNone/>
              <a:defRPr b="1" sz="1200">
                <a:solidFill>
                  <a:schemeClr val="accent1"/>
                </a:solidFill>
                <a:latin typeface="Corbel"/>
                <a:ea typeface="Corbel"/>
                <a:cs typeface="Corbel"/>
                <a:sym typeface="Corbel"/>
              </a:defRPr>
            </a:lvl7pPr>
            <a:lvl8pPr indent="0" lvl="7" marL="0" algn="r">
              <a:spcBef>
                <a:spcPts val="0"/>
              </a:spcBef>
              <a:spcAft>
                <a:spcPts val="0"/>
              </a:spcAft>
              <a:buNone/>
              <a:defRPr b="1" sz="1200">
                <a:solidFill>
                  <a:schemeClr val="accent1"/>
                </a:solidFill>
                <a:latin typeface="Corbel"/>
                <a:ea typeface="Corbel"/>
                <a:cs typeface="Corbel"/>
                <a:sym typeface="Corbel"/>
              </a:defRPr>
            </a:lvl8pPr>
            <a:lvl9pPr indent="0" lvl="8" marL="0" algn="r">
              <a:spcBef>
                <a:spcPts val="0"/>
              </a:spcBef>
              <a:spcAft>
                <a:spcPts val="0"/>
              </a:spcAft>
              <a:buNone/>
              <a:defRPr b="1" sz="1200">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38" name="Shape 38"/>
        <p:cNvGrpSpPr/>
        <p:nvPr/>
      </p:nvGrpSpPr>
      <p:grpSpPr>
        <a:xfrm>
          <a:off x="0" y="0"/>
          <a:ext cx="0" cy="0"/>
          <a:chOff x="0" y="0"/>
          <a:chExt cx="0" cy="0"/>
        </a:xfrm>
      </p:grpSpPr>
      <p:sp>
        <p:nvSpPr>
          <p:cNvPr id="39" name="Google Shape;39;p23"/>
          <p:cNvSpPr txBox="1"/>
          <p:nvPr/>
        </p:nvSpPr>
        <p:spPr>
          <a:xfrm>
            <a:off x="5805488" y="3033713"/>
            <a:ext cx="7707312" cy="369887"/>
          </a:xfrm>
          <a:prstGeom prst="rect">
            <a:avLst/>
          </a:prstGeom>
          <a:noFill/>
          <a:ln>
            <a:noFill/>
          </a:ln>
        </p:spPr>
        <p:txBody>
          <a:bodyPr anchorCtr="0" anchor="t" bIns="45700" lIns="91425" spcFirstLastPara="1" rIns="91425" wrap="square" tIns="45700">
            <a:spAutoFit/>
          </a:bodyPr>
          <a:lstStyle/>
          <a:p>
            <a:pPr indent="-171450" lvl="0" marL="285750" marR="0" rtl="0" algn="l">
              <a:spcBef>
                <a:spcPts val="0"/>
              </a:spcBef>
              <a:spcAft>
                <a:spcPts val="0"/>
              </a:spcAft>
              <a:buClr>
                <a:schemeClr val="dk1"/>
              </a:buClr>
              <a:buSzPts val="1800"/>
              <a:buFont typeface="Corbel"/>
              <a:buNone/>
            </a:pPr>
            <a:r>
              <a:t/>
            </a:r>
            <a:endParaRPr sz="1800">
              <a:solidFill>
                <a:schemeClr val="dk1"/>
              </a:solidFill>
              <a:latin typeface="Corbel"/>
              <a:ea typeface="Corbel"/>
              <a:cs typeface="Corbel"/>
              <a:sym typeface="Corbel"/>
            </a:endParaRPr>
          </a:p>
        </p:txBody>
      </p:sp>
      <p:pic>
        <p:nvPicPr>
          <p:cNvPr id="40" name="Google Shape;40;p23"/>
          <p:cNvPicPr preferRelativeResize="0"/>
          <p:nvPr/>
        </p:nvPicPr>
        <p:blipFill rotWithShape="1">
          <a:blip r:embed="rId2">
            <a:alphaModFix/>
          </a:blip>
          <a:srcRect b="0" l="0" r="0" t="0"/>
          <a:stretch/>
        </p:blipFill>
        <p:spPr>
          <a:xfrm>
            <a:off x="838200" y="1038225"/>
            <a:ext cx="6108700" cy="139700"/>
          </a:xfrm>
          <a:prstGeom prst="rect">
            <a:avLst/>
          </a:prstGeom>
          <a:noFill/>
          <a:ln>
            <a:noFill/>
          </a:ln>
        </p:spPr>
      </p:pic>
      <p:sp>
        <p:nvSpPr>
          <p:cNvPr id="41" name="Google Shape;41;p23"/>
          <p:cNvSpPr/>
          <p:nvPr/>
        </p:nvSpPr>
        <p:spPr>
          <a:xfrm>
            <a:off x="8408988" y="0"/>
            <a:ext cx="3783012" cy="6858000"/>
          </a:xfrm>
          <a:prstGeom prst="rect">
            <a:avLst/>
          </a:prstGeom>
          <a:solidFill>
            <a:srgbClr val="69A74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orbel"/>
              <a:ea typeface="Corbel"/>
              <a:cs typeface="Corbel"/>
              <a:sym typeface="Corbel"/>
            </a:endParaRPr>
          </a:p>
        </p:txBody>
      </p:sp>
      <p:pic>
        <p:nvPicPr>
          <p:cNvPr id="42" name="Google Shape;42;p23"/>
          <p:cNvPicPr preferRelativeResize="0"/>
          <p:nvPr/>
        </p:nvPicPr>
        <p:blipFill rotWithShape="1">
          <a:blip r:embed="rId3">
            <a:alphaModFix/>
          </a:blip>
          <a:srcRect b="0" l="39835" r="0" t="0"/>
          <a:stretch/>
        </p:blipFill>
        <p:spPr>
          <a:xfrm>
            <a:off x="8512175" y="6067425"/>
            <a:ext cx="3525838" cy="731838"/>
          </a:xfrm>
          <a:prstGeom prst="rect">
            <a:avLst/>
          </a:prstGeom>
          <a:noFill/>
          <a:ln>
            <a:noFill/>
          </a:ln>
        </p:spPr>
      </p:pic>
      <p:sp>
        <p:nvSpPr>
          <p:cNvPr id="43" name="Google Shape;43;p23"/>
          <p:cNvSpPr txBox="1"/>
          <p:nvPr>
            <p:ph type="title"/>
          </p:nvPr>
        </p:nvSpPr>
        <p:spPr>
          <a:xfrm>
            <a:off x="838200" y="365125"/>
            <a:ext cx="7292009" cy="629957"/>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SzPts val="1400"/>
              <a:buNone/>
              <a:defRPr b="0" i="0" sz="3600" u="none" cap="none" strike="noStrike">
                <a:solidFill>
                  <a:schemeClr val="dk1"/>
                </a:solidFill>
                <a:latin typeface="Corbel"/>
                <a:ea typeface="Corbel"/>
                <a:cs typeface="Corbel"/>
                <a:sym typeface="Corbel"/>
              </a:defRPr>
            </a:lvl1pPr>
            <a:lvl2pPr lvl="1"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2pPr>
            <a:lvl3pPr lvl="2"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3pPr>
            <a:lvl4pPr lvl="3"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4pPr>
            <a:lvl5pPr lvl="4"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5pPr>
            <a:lvl6pPr lvl="5"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6pPr>
            <a:lvl7pPr lvl="6"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7pPr>
            <a:lvl8pPr lvl="7"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8pPr>
            <a:lvl9pPr lvl="8"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9pPr>
          </a:lstStyle>
          <a:p/>
        </p:txBody>
      </p:sp>
      <p:sp>
        <p:nvSpPr>
          <p:cNvPr id="44" name="Google Shape;44;p23"/>
          <p:cNvSpPr txBox="1"/>
          <p:nvPr>
            <p:ph idx="1" type="body"/>
          </p:nvPr>
        </p:nvSpPr>
        <p:spPr>
          <a:xfrm>
            <a:off x="838199" y="2070100"/>
            <a:ext cx="7292010" cy="3416300"/>
          </a:xfrm>
          <a:prstGeom prst="rect">
            <a:avLst/>
          </a:prstGeom>
          <a:noFill/>
          <a:ln>
            <a:noFill/>
          </a:ln>
        </p:spPr>
        <p:txBody>
          <a:bodyPr anchorCtr="0" anchor="ctr" bIns="45700" lIns="91425" spcFirstLastPara="1" rIns="91425" wrap="square" tIns="45700">
            <a:noAutofit/>
          </a:bodyPr>
          <a:lstStyle>
            <a:lvl1pPr indent="-406400" lvl="0" marL="457200" algn="l">
              <a:lnSpc>
                <a:spcPct val="90000"/>
              </a:lnSpc>
              <a:spcBef>
                <a:spcPts val="1200"/>
              </a:spcBef>
              <a:spcAft>
                <a:spcPts val="0"/>
              </a:spcAft>
              <a:buSzPts val="2800"/>
              <a:buChar char="●"/>
              <a:defRPr sz="2800">
                <a:solidFill>
                  <a:schemeClr val="dk1"/>
                </a:solidFill>
              </a:defRPr>
            </a:lvl1pPr>
            <a:lvl2pPr indent="-342900" lvl="1" marL="914400" algn="l">
              <a:lnSpc>
                <a:spcPct val="90000"/>
              </a:lnSpc>
              <a:spcBef>
                <a:spcPts val="250"/>
              </a:spcBef>
              <a:spcAft>
                <a:spcPts val="0"/>
              </a:spcAft>
              <a:buSzPts val="1800"/>
              <a:buChar char="●"/>
              <a:defRPr/>
            </a:lvl2pPr>
            <a:lvl3pPr indent="-342900" lvl="2" marL="1371600" algn="l">
              <a:lnSpc>
                <a:spcPct val="90000"/>
              </a:lnSpc>
              <a:spcBef>
                <a:spcPts val="250"/>
              </a:spcBef>
              <a:spcAft>
                <a:spcPts val="0"/>
              </a:spcAft>
              <a:buSzPts val="1800"/>
              <a:buChar char="●"/>
              <a:defRPr/>
            </a:lvl3pPr>
            <a:lvl4pPr indent="-342900" lvl="3" marL="1828800" algn="l">
              <a:lnSpc>
                <a:spcPct val="90000"/>
              </a:lnSpc>
              <a:spcBef>
                <a:spcPts val="250"/>
              </a:spcBef>
              <a:spcAft>
                <a:spcPts val="0"/>
              </a:spcAft>
              <a:buSzPts val="1800"/>
              <a:buChar char="●"/>
              <a:defRPr/>
            </a:lvl4pPr>
            <a:lvl5pPr indent="-342900" lvl="4" marL="2286000" algn="l">
              <a:lnSpc>
                <a:spcPct val="90000"/>
              </a:lnSpc>
              <a:spcBef>
                <a:spcPts val="250"/>
              </a:spcBef>
              <a:spcAft>
                <a:spcPts val="0"/>
              </a:spcAft>
              <a:buSzPts val="1800"/>
              <a:buChar char="●"/>
              <a:defRPr/>
            </a:lvl5pPr>
            <a:lvl6pPr indent="-342900" lvl="5" marL="2743200" algn="l">
              <a:lnSpc>
                <a:spcPct val="90000"/>
              </a:lnSpc>
              <a:spcBef>
                <a:spcPts val="250"/>
              </a:spcBef>
              <a:spcAft>
                <a:spcPts val="0"/>
              </a:spcAft>
              <a:buSzPts val="1800"/>
              <a:buChar char="●"/>
              <a:defRPr/>
            </a:lvl6pPr>
            <a:lvl7pPr indent="-342900" lvl="6" marL="3200400" algn="l">
              <a:lnSpc>
                <a:spcPct val="90000"/>
              </a:lnSpc>
              <a:spcBef>
                <a:spcPts val="250"/>
              </a:spcBef>
              <a:spcAft>
                <a:spcPts val="0"/>
              </a:spcAft>
              <a:buSzPts val="1800"/>
              <a:buChar char="●"/>
              <a:defRPr/>
            </a:lvl7pPr>
            <a:lvl8pPr indent="-342900" lvl="7" marL="3657600" algn="l">
              <a:lnSpc>
                <a:spcPct val="90000"/>
              </a:lnSpc>
              <a:spcBef>
                <a:spcPts val="250"/>
              </a:spcBef>
              <a:spcAft>
                <a:spcPts val="0"/>
              </a:spcAft>
              <a:buSzPts val="1800"/>
              <a:buChar char="●"/>
              <a:defRPr/>
            </a:lvl8pPr>
            <a:lvl9pPr indent="-342900" lvl="8" marL="4114800" algn="l">
              <a:lnSpc>
                <a:spcPct val="90000"/>
              </a:lnSpc>
              <a:spcBef>
                <a:spcPts val="250"/>
              </a:spcBef>
              <a:spcAft>
                <a:spcPts val="250"/>
              </a:spcAft>
              <a:buSzPts val="1800"/>
              <a:buChar char="●"/>
              <a:defRPr/>
            </a:lvl9pPr>
          </a:lstStyle>
          <a:p/>
        </p:txBody>
      </p:sp>
      <p:sp>
        <p:nvSpPr>
          <p:cNvPr id="45" name="Google Shape;45;p23"/>
          <p:cNvSpPr txBox="1"/>
          <p:nvPr>
            <p:ph idx="11" type="ftr"/>
          </p:nvPr>
        </p:nvSpPr>
        <p:spPr>
          <a:xfrm>
            <a:off x="3868738" y="6356350"/>
            <a:ext cx="591185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6" name="Google Shape;46;p23"/>
          <p:cNvSpPr txBox="1"/>
          <p:nvPr>
            <p:ph idx="12" type="sldNum"/>
          </p:nvPr>
        </p:nvSpPr>
        <p:spPr>
          <a:xfrm>
            <a:off x="10634663" y="6356350"/>
            <a:ext cx="153035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1" sz="1200">
                <a:solidFill>
                  <a:schemeClr val="accent1"/>
                </a:solidFill>
                <a:latin typeface="Corbel"/>
                <a:ea typeface="Corbel"/>
                <a:cs typeface="Corbel"/>
                <a:sym typeface="Corbel"/>
              </a:defRPr>
            </a:lvl1pPr>
            <a:lvl2pPr indent="0" lvl="1" marL="0" algn="r">
              <a:spcBef>
                <a:spcPts val="0"/>
              </a:spcBef>
              <a:spcAft>
                <a:spcPts val="0"/>
              </a:spcAft>
              <a:buNone/>
              <a:defRPr b="1" sz="1200">
                <a:solidFill>
                  <a:schemeClr val="accent1"/>
                </a:solidFill>
                <a:latin typeface="Corbel"/>
                <a:ea typeface="Corbel"/>
                <a:cs typeface="Corbel"/>
                <a:sym typeface="Corbel"/>
              </a:defRPr>
            </a:lvl2pPr>
            <a:lvl3pPr indent="0" lvl="2" marL="0" algn="r">
              <a:spcBef>
                <a:spcPts val="0"/>
              </a:spcBef>
              <a:spcAft>
                <a:spcPts val="0"/>
              </a:spcAft>
              <a:buNone/>
              <a:defRPr b="1" sz="1200">
                <a:solidFill>
                  <a:schemeClr val="accent1"/>
                </a:solidFill>
                <a:latin typeface="Corbel"/>
                <a:ea typeface="Corbel"/>
                <a:cs typeface="Corbel"/>
                <a:sym typeface="Corbel"/>
              </a:defRPr>
            </a:lvl3pPr>
            <a:lvl4pPr indent="0" lvl="3" marL="0" algn="r">
              <a:spcBef>
                <a:spcPts val="0"/>
              </a:spcBef>
              <a:spcAft>
                <a:spcPts val="0"/>
              </a:spcAft>
              <a:buNone/>
              <a:defRPr b="1" sz="1200">
                <a:solidFill>
                  <a:schemeClr val="accent1"/>
                </a:solidFill>
                <a:latin typeface="Corbel"/>
                <a:ea typeface="Corbel"/>
                <a:cs typeface="Corbel"/>
                <a:sym typeface="Corbel"/>
              </a:defRPr>
            </a:lvl4pPr>
            <a:lvl5pPr indent="0" lvl="4" marL="0" algn="r">
              <a:spcBef>
                <a:spcPts val="0"/>
              </a:spcBef>
              <a:spcAft>
                <a:spcPts val="0"/>
              </a:spcAft>
              <a:buNone/>
              <a:defRPr b="1" sz="1200">
                <a:solidFill>
                  <a:schemeClr val="accent1"/>
                </a:solidFill>
                <a:latin typeface="Corbel"/>
                <a:ea typeface="Corbel"/>
                <a:cs typeface="Corbel"/>
                <a:sym typeface="Corbel"/>
              </a:defRPr>
            </a:lvl5pPr>
            <a:lvl6pPr indent="0" lvl="5" marL="0" algn="r">
              <a:spcBef>
                <a:spcPts val="0"/>
              </a:spcBef>
              <a:spcAft>
                <a:spcPts val="0"/>
              </a:spcAft>
              <a:buNone/>
              <a:defRPr b="1" sz="1200">
                <a:solidFill>
                  <a:schemeClr val="accent1"/>
                </a:solidFill>
                <a:latin typeface="Corbel"/>
                <a:ea typeface="Corbel"/>
                <a:cs typeface="Corbel"/>
                <a:sym typeface="Corbel"/>
              </a:defRPr>
            </a:lvl6pPr>
            <a:lvl7pPr indent="0" lvl="6" marL="0" algn="r">
              <a:spcBef>
                <a:spcPts val="0"/>
              </a:spcBef>
              <a:spcAft>
                <a:spcPts val="0"/>
              </a:spcAft>
              <a:buNone/>
              <a:defRPr b="1" sz="1200">
                <a:solidFill>
                  <a:schemeClr val="accent1"/>
                </a:solidFill>
                <a:latin typeface="Corbel"/>
                <a:ea typeface="Corbel"/>
                <a:cs typeface="Corbel"/>
                <a:sym typeface="Corbel"/>
              </a:defRPr>
            </a:lvl7pPr>
            <a:lvl8pPr indent="0" lvl="7" marL="0" algn="r">
              <a:spcBef>
                <a:spcPts val="0"/>
              </a:spcBef>
              <a:spcAft>
                <a:spcPts val="0"/>
              </a:spcAft>
              <a:buNone/>
              <a:defRPr b="1" sz="1200">
                <a:solidFill>
                  <a:schemeClr val="accent1"/>
                </a:solidFill>
                <a:latin typeface="Corbel"/>
                <a:ea typeface="Corbel"/>
                <a:cs typeface="Corbel"/>
                <a:sym typeface="Corbel"/>
              </a:defRPr>
            </a:lvl8pPr>
            <a:lvl9pPr indent="0" lvl="8" marL="0" algn="r">
              <a:spcBef>
                <a:spcPts val="0"/>
              </a:spcBef>
              <a:spcAft>
                <a:spcPts val="0"/>
              </a:spcAft>
              <a:buNone/>
              <a:defRPr b="1" sz="1200">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s-ES"/>
              <a:t>‹#›</a:t>
            </a:fld>
            <a:endParaRPr/>
          </a:p>
        </p:txBody>
      </p:sp>
      <p:sp>
        <p:nvSpPr>
          <p:cNvPr id="47" name="Google Shape;47;p23"/>
          <p:cNvSpPr txBox="1"/>
          <p:nvPr>
            <p:ph idx="10" type="dt"/>
          </p:nvPr>
        </p:nvSpPr>
        <p:spPr>
          <a:xfrm>
            <a:off x="261938"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48" name="Shape 48"/>
        <p:cNvGrpSpPr/>
        <p:nvPr/>
      </p:nvGrpSpPr>
      <p:grpSpPr>
        <a:xfrm>
          <a:off x="0" y="0"/>
          <a:ext cx="0" cy="0"/>
          <a:chOff x="0" y="0"/>
          <a:chExt cx="0" cy="0"/>
        </a:xfrm>
      </p:grpSpPr>
      <p:sp>
        <p:nvSpPr>
          <p:cNvPr id="49" name="Google Shape;49;p24"/>
          <p:cNvSpPr txBox="1"/>
          <p:nvPr/>
        </p:nvSpPr>
        <p:spPr>
          <a:xfrm>
            <a:off x="5805488" y="3033713"/>
            <a:ext cx="7707312" cy="369887"/>
          </a:xfrm>
          <a:prstGeom prst="rect">
            <a:avLst/>
          </a:prstGeom>
          <a:noFill/>
          <a:ln>
            <a:noFill/>
          </a:ln>
        </p:spPr>
        <p:txBody>
          <a:bodyPr anchorCtr="0" anchor="t" bIns="45700" lIns="91425" spcFirstLastPara="1" rIns="91425" wrap="square" tIns="45700">
            <a:spAutoFit/>
          </a:bodyPr>
          <a:lstStyle/>
          <a:p>
            <a:pPr indent="-171450" lvl="0" marL="285750" marR="0" rtl="0" algn="l">
              <a:spcBef>
                <a:spcPts val="0"/>
              </a:spcBef>
              <a:spcAft>
                <a:spcPts val="0"/>
              </a:spcAft>
              <a:buClr>
                <a:schemeClr val="dk1"/>
              </a:buClr>
              <a:buSzPts val="1800"/>
              <a:buFont typeface="Corbel"/>
              <a:buNone/>
            </a:pPr>
            <a:r>
              <a:t/>
            </a:r>
            <a:endParaRPr sz="1800">
              <a:solidFill>
                <a:schemeClr val="dk1"/>
              </a:solidFill>
              <a:latin typeface="Corbel"/>
              <a:ea typeface="Corbel"/>
              <a:cs typeface="Corbel"/>
              <a:sym typeface="Corbel"/>
            </a:endParaRPr>
          </a:p>
        </p:txBody>
      </p:sp>
      <p:pic>
        <p:nvPicPr>
          <p:cNvPr id="50" name="Google Shape;50;p24"/>
          <p:cNvPicPr preferRelativeResize="0"/>
          <p:nvPr/>
        </p:nvPicPr>
        <p:blipFill rotWithShape="1">
          <a:blip r:embed="rId2">
            <a:alphaModFix/>
          </a:blip>
          <a:srcRect b="0" l="0" r="0" t="0"/>
          <a:stretch/>
        </p:blipFill>
        <p:spPr>
          <a:xfrm>
            <a:off x="838200" y="1038225"/>
            <a:ext cx="6108700" cy="139700"/>
          </a:xfrm>
          <a:prstGeom prst="rect">
            <a:avLst/>
          </a:prstGeom>
          <a:noFill/>
          <a:ln>
            <a:noFill/>
          </a:ln>
        </p:spPr>
      </p:pic>
      <p:sp>
        <p:nvSpPr>
          <p:cNvPr id="51" name="Google Shape;51;p24"/>
          <p:cNvSpPr/>
          <p:nvPr/>
        </p:nvSpPr>
        <p:spPr>
          <a:xfrm>
            <a:off x="8408988" y="0"/>
            <a:ext cx="3783012" cy="6858000"/>
          </a:xfrm>
          <a:prstGeom prst="rect">
            <a:avLst/>
          </a:prstGeom>
          <a:solidFill>
            <a:srgbClr val="C84C1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orbel"/>
              <a:ea typeface="Corbel"/>
              <a:cs typeface="Corbel"/>
              <a:sym typeface="Corbel"/>
            </a:endParaRPr>
          </a:p>
        </p:txBody>
      </p:sp>
      <p:pic>
        <p:nvPicPr>
          <p:cNvPr id="52" name="Google Shape;52;p24"/>
          <p:cNvPicPr preferRelativeResize="0"/>
          <p:nvPr/>
        </p:nvPicPr>
        <p:blipFill rotWithShape="1">
          <a:blip r:embed="rId3">
            <a:alphaModFix/>
          </a:blip>
          <a:srcRect b="0" l="39835" r="0" t="0"/>
          <a:stretch/>
        </p:blipFill>
        <p:spPr>
          <a:xfrm>
            <a:off x="8512175" y="6067425"/>
            <a:ext cx="3525838" cy="731838"/>
          </a:xfrm>
          <a:prstGeom prst="rect">
            <a:avLst/>
          </a:prstGeom>
          <a:noFill/>
          <a:ln>
            <a:noFill/>
          </a:ln>
        </p:spPr>
      </p:pic>
      <p:sp>
        <p:nvSpPr>
          <p:cNvPr id="53" name="Google Shape;53;p24"/>
          <p:cNvSpPr txBox="1"/>
          <p:nvPr>
            <p:ph type="title"/>
          </p:nvPr>
        </p:nvSpPr>
        <p:spPr>
          <a:xfrm>
            <a:off x="838200" y="365125"/>
            <a:ext cx="7292009" cy="629957"/>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SzPts val="1400"/>
              <a:buNone/>
              <a:defRPr b="0" i="0" sz="3600" u="none" cap="none" strike="noStrike">
                <a:solidFill>
                  <a:schemeClr val="dk1"/>
                </a:solidFill>
                <a:latin typeface="Corbel"/>
                <a:ea typeface="Corbel"/>
                <a:cs typeface="Corbel"/>
                <a:sym typeface="Corbel"/>
              </a:defRPr>
            </a:lvl1pPr>
            <a:lvl2pPr lvl="1"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2pPr>
            <a:lvl3pPr lvl="2"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3pPr>
            <a:lvl4pPr lvl="3"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4pPr>
            <a:lvl5pPr lvl="4"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5pPr>
            <a:lvl6pPr lvl="5"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6pPr>
            <a:lvl7pPr lvl="6"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7pPr>
            <a:lvl8pPr lvl="7"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8pPr>
            <a:lvl9pPr lvl="8"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9pPr>
          </a:lstStyle>
          <a:p/>
        </p:txBody>
      </p:sp>
      <p:sp>
        <p:nvSpPr>
          <p:cNvPr id="54" name="Google Shape;54;p24"/>
          <p:cNvSpPr txBox="1"/>
          <p:nvPr>
            <p:ph idx="1" type="body"/>
          </p:nvPr>
        </p:nvSpPr>
        <p:spPr>
          <a:xfrm>
            <a:off x="838199" y="2070100"/>
            <a:ext cx="7292010" cy="3416300"/>
          </a:xfrm>
          <a:prstGeom prst="rect">
            <a:avLst/>
          </a:prstGeom>
          <a:noFill/>
          <a:ln>
            <a:noFill/>
          </a:ln>
        </p:spPr>
        <p:txBody>
          <a:bodyPr anchorCtr="0" anchor="ctr" bIns="45700" lIns="91425" spcFirstLastPara="1" rIns="91425" wrap="square" tIns="45700">
            <a:noAutofit/>
          </a:bodyPr>
          <a:lstStyle>
            <a:lvl1pPr indent="-406400" lvl="0" marL="457200" algn="l">
              <a:lnSpc>
                <a:spcPct val="90000"/>
              </a:lnSpc>
              <a:spcBef>
                <a:spcPts val="1200"/>
              </a:spcBef>
              <a:spcAft>
                <a:spcPts val="0"/>
              </a:spcAft>
              <a:buSzPts val="2800"/>
              <a:buChar char="●"/>
              <a:defRPr sz="2800">
                <a:solidFill>
                  <a:schemeClr val="dk1"/>
                </a:solidFill>
              </a:defRPr>
            </a:lvl1pPr>
            <a:lvl2pPr indent="-342900" lvl="1" marL="914400" algn="l">
              <a:lnSpc>
                <a:spcPct val="90000"/>
              </a:lnSpc>
              <a:spcBef>
                <a:spcPts val="250"/>
              </a:spcBef>
              <a:spcAft>
                <a:spcPts val="0"/>
              </a:spcAft>
              <a:buSzPts val="1800"/>
              <a:buChar char="●"/>
              <a:defRPr/>
            </a:lvl2pPr>
            <a:lvl3pPr indent="-342900" lvl="2" marL="1371600" algn="l">
              <a:lnSpc>
                <a:spcPct val="90000"/>
              </a:lnSpc>
              <a:spcBef>
                <a:spcPts val="250"/>
              </a:spcBef>
              <a:spcAft>
                <a:spcPts val="0"/>
              </a:spcAft>
              <a:buSzPts val="1800"/>
              <a:buChar char="●"/>
              <a:defRPr/>
            </a:lvl3pPr>
            <a:lvl4pPr indent="-342900" lvl="3" marL="1828800" algn="l">
              <a:lnSpc>
                <a:spcPct val="90000"/>
              </a:lnSpc>
              <a:spcBef>
                <a:spcPts val="250"/>
              </a:spcBef>
              <a:spcAft>
                <a:spcPts val="0"/>
              </a:spcAft>
              <a:buSzPts val="1800"/>
              <a:buChar char="●"/>
              <a:defRPr/>
            </a:lvl4pPr>
            <a:lvl5pPr indent="-342900" lvl="4" marL="2286000" algn="l">
              <a:lnSpc>
                <a:spcPct val="90000"/>
              </a:lnSpc>
              <a:spcBef>
                <a:spcPts val="250"/>
              </a:spcBef>
              <a:spcAft>
                <a:spcPts val="0"/>
              </a:spcAft>
              <a:buSzPts val="1800"/>
              <a:buChar char="●"/>
              <a:defRPr/>
            </a:lvl5pPr>
            <a:lvl6pPr indent="-342900" lvl="5" marL="2743200" algn="l">
              <a:lnSpc>
                <a:spcPct val="90000"/>
              </a:lnSpc>
              <a:spcBef>
                <a:spcPts val="250"/>
              </a:spcBef>
              <a:spcAft>
                <a:spcPts val="0"/>
              </a:spcAft>
              <a:buSzPts val="1800"/>
              <a:buChar char="●"/>
              <a:defRPr/>
            </a:lvl6pPr>
            <a:lvl7pPr indent="-342900" lvl="6" marL="3200400" algn="l">
              <a:lnSpc>
                <a:spcPct val="90000"/>
              </a:lnSpc>
              <a:spcBef>
                <a:spcPts val="250"/>
              </a:spcBef>
              <a:spcAft>
                <a:spcPts val="0"/>
              </a:spcAft>
              <a:buSzPts val="1800"/>
              <a:buChar char="●"/>
              <a:defRPr/>
            </a:lvl7pPr>
            <a:lvl8pPr indent="-342900" lvl="7" marL="3657600" algn="l">
              <a:lnSpc>
                <a:spcPct val="90000"/>
              </a:lnSpc>
              <a:spcBef>
                <a:spcPts val="250"/>
              </a:spcBef>
              <a:spcAft>
                <a:spcPts val="0"/>
              </a:spcAft>
              <a:buSzPts val="1800"/>
              <a:buChar char="●"/>
              <a:defRPr/>
            </a:lvl8pPr>
            <a:lvl9pPr indent="-342900" lvl="8" marL="4114800" algn="l">
              <a:lnSpc>
                <a:spcPct val="90000"/>
              </a:lnSpc>
              <a:spcBef>
                <a:spcPts val="250"/>
              </a:spcBef>
              <a:spcAft>
                <a:spcPts val="250"/>
              </a:spcAft>
              <a:buSzPts val="1800"/>
              <a:buChar char="●"/>
              <a:defRPr/>
            </a:lvl9pPr>
          </a:lstStyle>
          <a:p/>
        </p:txBody>
      </p:sp>
      <p:sp>
        <p:nvSpPr>
          <p:cNvPr id="55" name="Google Shape;55;p24"/>
          <p:cNvSpPr txBox="1"/>
          <p:nvPr>
            <p:ph idx="11" type="ftr"/>
          </p:nvPr>
        </p:nvSpPr>
        <p:spPr>
          <a:xfrm>
            <a:off x="3868738" y="6356350"/>
            <a:ext cx="591185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24"/>
          <p:cNvSpPr txBox="1"/>
          <p:nvPr>
            <p:ph idx="12" type="sldNum"/>
          </p:nvPr>
        </p:nvSpPr>
        <p:spPr>
          <a:xfrm>
            <a:off x="10634663" y="6356350"/>
            <a:ext cx="153035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1" sz="1200">
                <a:solidFill>
                  <a:schemeClr val="accent1"/>
                </a:solidFill>
                <a:latin typeface="Corbel"/>
                <a:ea typeface="Corbel"/>
                <a:cs typeface="Corbel"/>
                <a:sym typeface="Corbel"/>
              </a:defRPr>
            </a:lvl1pPr>
            <a:lvl2pPr indent="0" lvl="1" marL="0" algn="r">
              <a:spcBef>
                <a:spcPts val="0"/>
              </a:spcBef>
              <a:spcAft>
                <a:spcPts val="0"/>
              </a:spcAft>
              <a:buNone/>
              <a:defRPr b="1" sz="1200">
                <a:solidFill>
                  <a:schemeClr val="accent1"/>
                </a:solidFill>
                <a:latin typeface="Corbel"/>
                <a:ea typeface="Corbel"/>
                <a:cs typeface="Corbel"/>
                <a:sym typeface="Corbel"/>
              </a:defRPr>
            </a:lvl2pPr>
            <a:lvl3pPr indent="0" lvl="2" marL="0" algn="r">
              <a:spcBef>
                <a:spcPts val="0"/>
              </a:spcBef>
              <a:spcAft>
                <a:spcPts val="0"/>
              </a:spcAft>
              <a:buNone/>
              <a:defRPr b="1" sz="1200">
                <a:solidFill>
                  <a:schemeClr val="accent1"/>
                </a:solidFill>
                <a:latin typeface="Corbel"/>
                <a:ea typeface="Corbel"/>
                <a:cs typeface="Corbel"/>
                <a:sym typeface="Corbel"/>
              </a:defRPr>
            </a:lvl3pPr>
            <a:lvl4pPr indent="0" lvl="3" marL="0" algn="r">
              <a:spcBef>
                <a:spcPts val="0"/>
              </a:spcBef>
              <a:spcAft>
                <a:spcPts val="0"/>
              </a:spcAft>
              <a:buNone/>
              <a:defRPr b="1" sz="1200">
                <a:solidFill>
                  <a:schemeClr val="accent1"/>
                </a:solidFill>
                <a:latin typeface="Corbel"/>
                <a:ea typeface="Corbel"/>
                <a:cs typeface="Corbel"/>
                <a:sym typeface="Corbel"/>
              </a:defRPr>
            </a:lvl4pPr>
            <a:lvl5pPr indent="0" lvl="4" marL="0" algn="r">
              <a:spcBef>
                <a:spcPts val="0"/>
              </a:spcBef>
              <a:spcAft>
                <a:spcPts val="0"/>
              </a:spcAft>
              <a:buNone/>
              <a:defRPr b="1" sz="1200">
                <a:solidFill>
                  <a:schemeClr val="accent1"/>
                </a:solidFill>
                <a:latin typeface="Corbel"/>
                <a:ea typeface="Corbel"/>
                <a:cs typeface="Corbel"/>
                <a:sym typeface="Corbel"/>
              </a:defRPr>
            </a:lvl5pPr>
            <a:lvl6pPr indent="0" lvl="5" marL="0" algn="r">
              <a:spcBef>
                <a:spcPts val="0"/>
              </a:spcBef>
              <a:spcAft>
                <a:spcPts val="0"/>
              </a:spcAft>
              <a:buNone/>
              <a:defRPr b="1" sz="1200">
                <a:solidFill>
                  <a:schemeClr val="accent1"/>
                </a:solidFill>
                <a:latin typeface="Corbel"/>
                <a:ea typeface="Corbel"/>
                <a:cs typeface="Corbel"/>
                <a:sym typeface="Corbel"/>
              </a:defRPr>
            </a:lvl6pPr>
            <a:lvl7pPr indent="0" lvl="6" marL="0" algn="r">
              <a:spcBef>
                <a:spcPts val="0"/>
              </a:spcBef>
              <a:spcAft>
                <a:spcPts val="0"/>
              </a:spcAft>
              <a:buNone/>
              <a:defRPr b="1" sz="1200">
                <a:solidFill>
                  <a:schemeClr val="accent1"/>
                </a:solidFill>
                <a:latin typeface="Corbel"/>
                <a:ea typeface="Corbel"/>
                <a:cs typeface="Corbel"/>
                <a:sym typeface="Corbel"/>
              </a:defRPr>
            </a:lvl7pPr>
            <a:lvl8pPr indent="0" lvl="7" marL="0" algn="r">
              <a:spcBef>
                <a:spcPts val="0"/>
              </a:spcBef>
              <a:spcAft>
                <a:spcPts val="0"/>
              </a:spcAft>
              <a:buNone/>
              <a:defRPr b="1" sz="1200">
                <a:solidFill>
                  <a:schemeClr val="accent1"/>
                </a:solidFill>
                <a:latin typeface="Corbel"/>
                <a:ea typeface="Corbel"/>
                <a:cs typeface="Corbel"/>
                <a:sym typeface="Corbel"/>
              </a:defRPr>
            </a:lvl8pPr>
            <a:lvl9pPr indent="0" lvl="8" marL="0" algn="r">
              <a:spcBef>
                <a:spcPts val="0"/>
              </a:spcBef>
              <a:spcAft>
                <a:spcPts val="0"/>
              </a:spcAft>
              <a:buNone/>
              <a:defRPr b="1" sz="1200">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s-ES"/>
              <a:t>‹#›</a:t>
            </a:fld>
            <a:endParaRPr/>
          </a:p>
        </p:txBody>
      </p:sp>
      <p:sp>
        <p:nvSpPr>
          <p:cNvPr id="57" name="Google Shape;57;p24"/>
          <p:cNvSpPr txBox="1"/>
          <p:nvPr>
            <p:ph idx="10" type="dt"/>
          </p:nvPr>
        </p:nvSpPr>
        <p:spPr>
          <a:xfrm>
            <a:off x="261938"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ustom Layout">
  <p:cSld name="2_Custom Layout">
    <p:spTree>
      <p:nvGrpSpPr>
        <p:cNvPr id="58" name="Shape 58"/>
        <p:cNvGrpSpPr/>
        <p:nvPr/>
      </p:nvGrpSpPr>
      <p:grpSpPr>
        <a:xfrm>
          <a:off x="0" y="0"/>
          <a:ext cx="0" cy="0"/>
          <a:chOff x="0" y="0"/>
          <a:chExt cx="0" cy="0"/>
        </a:xfrm>
      </p:grpSpPr>
      <p:sp>
        <p:nvSpPr>
          <p:cNvPr id="59" name="Google Shape;59;p25"/>
          <p:cNvSpPr txBox="1"/>
          <p:nvPr/>
        </p:nvSpPr>
        <p:spPr>
          <a:xfrm>
            <a:off x="5805488" y="3033713"/>
            <a:ext cx="7707312" cy="369887"/>
          </a:xfrm>
          <a:prstGeom prst="rect">
            <a:avLst/>
          </a:prstGeom>
          <a:noFill/>
          <a:ln>
            <a:noFill/>
          </a:ln>
        </p:spPr>
        <p:txBody>
          <a:bodyPr anchorCtr="0" anchor="t" bIns="45700" lIns="91425" spcFirstLastPara="1" rIns="91425" wrap="square" tIns="45700">
            <a:spAutoFit/>
          </a:bodyPr>
          <a:lstStyle/>
          <a:p>
            <a:pPr indent="-171450" lvl="0" marL="285750" marR="0" rtl="0" algn="l">
              <a:spcBef>
                <a:spcPts val="0"/>
              </a:spcBef>
              <a:spcAft>
                <a:spcPts val="0"/>
              </a:spcAft>
              <a:buClr>
                <a:schemeClr val="dk1"/>
              </a:buClr>
              <a:buSzPts val="1800"/>
              <a:buFont typeface="Corbel"/>
              <a:buNone/>
            </a:pPr>
            <a:r>
              <a:t/>
            </a:r>
            <a:endParaRPr sz="1800">
              <a:solidFill>
                <a:schemeClr val="dk1"/>
              </a:solidFill>
              <a:latin typeface="Corbel"/>
              <a:ea typeface="Corbel"/>
              <a:cs typeface="Corbel"/>
              <a:sym typeface="Corbel"/>
            </a:endParaRPr>
          </a:p>
        </p:txBody>
      </p:sp>
      <p:pic>
        <p:nvPicPr>
          <p:cNvPr id="60" name="Google Shape;60;p25"/>
          <p:cNvPicPr preferRelativeResize="0"/>
          <p:nvPr/>
        </p:nvPicPr>
        <p:blipFill rotWithShape="1">
          <a:blip r:embed="rId2">
            <a:alphaModFix/>
          </a:blip>
          <a:srcRect b="0" l="0" r="0" t="0"/>
          <a:stretch/>
        </p:blipFill>
        <p:spPr>
          <a:xfrm>
            <a:off x="4200525" y="1038225"/>
            <a:ext cx="6108700" cy="139700"/>
          </a:xfrm>
          <a:prstGeom prst="rect">
            <a:avLst/>
          </a:prstGeom>
          <a:noFill/>
          <a:ln>
            <a:noFill/>
          </a:ln>
        </p:spPr>
      </p:pic>
      <p:sp>
        <p:nvSpPr>
          <p:cNvPr id="61" name="Google Shape;61;p25"/>
          <p:cNvSpPr/>
          <p:nvPr/>
        </p:nvSpPr>
        <p:spPr>
          <a:xfrm>
            <a:off x="-15875" y="0"/>
            <a:ext cx="3783013" cy="6858000"/>
          </a:xfrm>
          <a:prstGeom prst="rect">
            <a:avLst/>
          </a:prstGeom>
          <a:solidFill>
            <a:srgbClr val="F2CE6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orbel"/>
              <a:ea typeface="Corbel"/>
              <a:cs typeface="Corbel"/>
              <a:sym typeface="Corbel"/>
            </a:endParaRPr>
          </a:p>
        </p:txBody>
      </p:sp>
      <p:sp>
        <p:nvSpPr>
          <p:cNvPr id="62" name="Google Shape;62;p25"/>
          <p:cNvSpPr txBox="1"/>
          <p:nvPr>
            <p:ph type="title"/>
          </p:nvPr>
        </p:nvSpPr>
        <p:spPr>
          <a:xfrm>
            <a:off x="4200377" y="365125"/>
            <a:ext cx="7292009" cy="629957"/>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SzPts val="1400"/>
              <a:buNone/>
              <a:defRPr b="0" i="0" sz="3600" u="none" cap="none" strike="noStrike">
                <a:solidFill>
                  <a:schemeClr val="dk1"/>
                </a:solidFill>
                <a:latin typeface="Corbel"/>
                <a:ea typeface="Corbel"/>
                <a:cs typeface="Corbel"/>
                <a:sym typeface="Corbel"/>
              </a:defRPr>
            </a:lvl1pPr>
            <a:lvl2pPr lvl="1"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2pPr>
            <a:lvl3pPr lvl="2"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3pPr>
            <a:lvl4pPr lvl="3"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4pPr>
            <a:lvl5pPr lvl="4"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5pPr>
            <a:lvl6pPr lvl="5"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6pPr>
            <a:lvl7pPr lvl="6"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7pPr>
            <a:lvl8pPr lvl="7"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8pPr>
            <a:lvl9pPr lvl="8"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9pPr>
          </a:lstStyle>
          <a:p/>
        </p:txBody>
      </p:sp>
      <p:sp>
        <p:nvSpPr>
          <p:cNvPr id="63" name="Google Shape;63;p25"/>
          <p:cNvSpPr txBox="1"/>
          <p:nvPr>
            <p:ph idx="1" type="body"/>
          </p:nvPr>
        </p:nvSpPr>
        <p:spPr>
          <a:xfrm>
            <a:off x="4074145" y="2325636"/>
            <a:ext cx="7292010" cy="3416300"/>
          </a:xfrm>
          <a:prstGeom prst="rect">
            <a:avLst/>
          </a:prstGeom>
          <a:noFill/>
          <a:ln>
            <a:noFill/>
          </a:ln>
        </p:spPr>
        <p:txBody>
          <a:bodyPr anchorCtr="0" anchor="ctr" bIns="45700" lIns="91425" spcFirstLastPara="1" rIns="91425" wrap="square" tIns="45700">
            <a:noAutofit/>
          </a:bodyPr>
          <a:lstStyle>
            <a:lvl1pPr indent="-406400" lvl="0" marL="457200" algn="l">
              <a:lnSpc>
                <a:spcPct val="90000"/>
              </a:lnSpc>
              <a:spcBef>
                <a:spcPts val="1200"/>
              </a:spcBef>
              <a:spcAft>
                <a:spcPts val="0"/>
              </a:spcAft>
              <a:buSzPts val="2800"/>
              <a:buChar char="●"/>
              <a:defRPr sz="2800">
                <a:solidFill>
                  <a:schemeClr val="dk1"/>
                </a:solidFill>
              </a:defRPr>
            </a:lvl1pPr>
            <a:lvl2pPr indent="-342900" lvl="1" marL="914400" algn="l">
              <a:lnSpc>
                <a:spcPct val="90000"/>
              </a:lnSpc>
              <a:spcBef>
                <a:spcPts val="250"/>
              </a:spcBef>
              <a:spcAft>
                <a:spcPts val="0"/>
              </a:spcAft>
              <a:buSzPts val="1800"/>
              <a:buChar char="●"/>
              <a:defRPr/>
            </a:lvl2pPr>
            <a:lvl3pPr indent="-342900" lvl="2" marL="1371600" algn="l">
              <a:lnSpc>
                <a:spcPct val="90000"/>
              </a:lnSpc>
              <a:spcBef>
                <a:spcPts val="250"/>
              </a:spcBef>
              <a:spcAft>
                <a:spcPts val="0"/>
              </a:spcAft>
              <a:buSzPts val="1800"/>
              <a:buChar char="●"/>
              <a:defRPr/>
            </a:lvl3pPr>
            <a:lvl4pPr indent="-342900" lvl="3" marL="1828800" algn="l">
              <a:lnSpc>
                <a:spcPct val="90000"/>
              </a:lnSpc>
              <a:spcBef>
                <a:spcPts val="250"/>
              </a:spcBef>
              <a:spcAft>
                <a:spcPts val="0"/>
              </a:spcAft>
              <a:buSzPts val="1800"/>
              <a:buChar char="●"/>
              <a:defRPr/>
            </a:lvl4pPr>
            <a:lvl5pPr indent="-342900" lvl="4" marL="2286000" algn="l">
              <a:lnSpc>
                <a:spcPct val="90000"/>
              </a:lnSpc>
              <a:spcBef>
                <a:spcPts val="250"/>
              </a:spcBef>
              <a:spcAft>
                <a:spcPts val="0"/>
              </a:spcAft>
              <a:buSzPts val="1800"/>
              <a:buChar char="●"/>
              <a:defRPr/>
            </a:lvl5pPr>
            <a:lvl6pPr indent="-342900" lvl="5" marL="2743200" algn="l">
              <a:lnSpc>
                <a:spcPct val="90000"/>
              </a:lnSpc>
              <a:spcBef>
                <a:spcPts val="250"/>
              </a:spcBef>
              <a:spcAft>
                <a:spcPts val="0"/>
              </a:spcAft>
              <a:buSzPts val="1800"/>
              <a:buChar char="●"/>
              <a:defRPr/>
            </a:lvl6pPr>
            <a:lvl7pPr indent="-342900" lvl="6" marL="3200400" algn="l">
              <a:lnSpc>
                <a:spcPct val="90000"/>
              </a:lnSpc>
              <a:spcBef>
                <a:spcPts val="250"/>
              </a:spcBef>
              <a:spcAft>
                <a:spcPts val="0"/>
              </a:spcAft>
              <a:buSzPts val="1800"/>
              <a:buChar char="●"/>
              <a:defRPr/>
            </a:lvl7pPr>
            <a:lvl8pPr indent="-342900" lvl="7" marL="3657600" algn="l">
              <a:lnSpc>
                <a:spcPct val="90000"/>
              </a:lnSpc>
              <a:spcBef>
                <a:spcPts val="250"/>
              </a:spcBef>
              <a:spcAft>
                <a:spcPts val="0"/>
              </a:spcAft>
              <a:buSzPts val="1800"/>
              <a:buChar char="●"/>
              <a:defRPr/>
            </a:lvl8pPr>
            <a:lvl9pPr indent="-342900" lvl="8" marL="4114800" algn="l">
              <a:lnSpc>
                <a:spcPct val="90000"/>
              </a:lnSpc>
              <a:spcBef>
                <a:spcPts val="250"/>
              </a:spcBef>
              <a:spcAft>
                <a:spcPts val="250"/>
              </a:spcAft>
              <a:buSzPts val="1800"/>
              <a:buChar char="●"/>
              <a:defRPr/>
            </a:lvl9pPr>
          </a:lstStyle>
          <a:p/>
        </p:txBody>
      </p:sp>
      <p:sp>
        <p:nvSpPr>
          <p:cNvPr id="64" name="Google Shape;64;p25"/>
          <p:cNvSpPr txBox="1"/>
          <p:nvPr>
            <p:ph idx="11" type="ftr"/>
          </p:nvPr>
        </p:nvSpPr>
        <p:spPr>
          <a:xfrm>
            <a:off x="3868738" y="6356350"/>
            <a:ext cx="591185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25"/>
          <p:cNvSpPr txBox="1"/>
          <p:nvPr>
            <p:ph idx="12" type="sldNum"/>
          </p:nvPr>
        </p:nvSpPr>
        <p:spPr>
          <a:xfrm>
            <a:off x="10634663" y="6356350"/>
            <a:ext cx="153035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1" sz="1200">
                <a:solidFill>
                  <a:schemeClr val="accent1"/>
                </a:solidFill>
                <a:latin typeface="Corbel"/>
                <a:ea typeface="Corbel"/>
                <a:cs typeface="Corbel"/>
                <a:sym typeface="Corbel"/>
              </a:defRPr>
            </a:lvl1pPr>
            <a:lvl2pPr indent="0" lvl="1" marL="0" algn="r">
              <a:spcBef>
                <a:spcPts val="0"/>
              </a:spcBef>
              <a:spcAft>
                <a:spcPts val="0"/>
              </a:spcAft>
              <a:buNone/>
              <a:defRPr b="1" sz="1200">
                <a:solidFill>
                  <a:schemeClr val="accent1"/>
                </a:solidFill>
                <a:latin typeface="Corbel"/>
                <a:ea typeface="Corbel"/>
                <a:cs typeface="Corbel"/>
                <a:sym typeface="Corbel"/>
              </a:defRPr>
            </a:lvl2pPr>
            <a:lvl3pPr indent="0" lvl="2" marL="0" algn="r">
              <a:spcBef>
                <a:spcPts val="0"/>
              </a:spcBef>
              <a:spcAft>
                <a:spcPts val="0"/>
              </a:spcAft>
              <a:buNone/>
              <a:defRPr b="1" sz="1200">
                <a:solidFill>
                  <a:schemeClr val="accent1"/>
                </a:solidFill>
                <a:latin typeface="Corbel"/>
                <a:ea typeface="Corbel"/>
                <a:cs typeface="Corbel"/>
                <a:sym typeface="Corbel"/>
              </a:defRPr>
            </a:lvl3pPr>
            <a:lvl4pPr indent="0" lvl="3" marL="0" algn="r">
              <a:spcBef>
                <a:spcPts val="0"/>
              </a:spcBef>
              <a:spcAft>
                <a:spcPts val="0"/>
              </a:spcAft>
              <a:buNone/>
              <a:defRPr b="1" sz="1200">
                <a:solidFill>
                  <a:schemeClr val="accent1"/>
                </a:solidFill>
                <a:latin typeface="Corbel"/>
                <a:ea typeface="Corbel"/>
                <a:cs typeface="Corbel"/>
                <a:sym typeface="Corbel"/>
              </a:defRPr>
            </a:lvl4pPr>
            <a:lvl5pPr indent="0" lvl="4" marL="0" algn="r">
              <a:spcBef>
                <a:spcPts val="0"/>
              </a:spcBef>
              <a:spcAft>
                <a:spcPts val="0"/>
              </a:spcAft>
              <a:buNone/>
              <a:defRPr b="1" sz="1200">
                <a:solidFill>
                  <a:schemeClr val="accent1"/>
                </a:solidFill>
                <a:latin typeface="Corbel"/>
                <a:ea typeface="Corbel"/>
                <a:cs typeface="Corbel"/>
                <a:sym typeface="Corbel"/>
              </a:defRPr>
            </a:lvl5pPr>
            <a:lvl6pPr indent="0" lvl="5" marL="0" algn="r">
              <a:spcBef>
                <a:spcPts val="0"/>
              </a:spcBef>
              <a:spcAft>
                <a:spcPts val="0"/>
              </a:spcAft>
              <a:buNone/>
              <a:defRPr b="1" sz="1200">
                <a:solidFill>
                  <a:schemeClr val="accent1"/>
                </a:solidFill>
                <a:latin typeface="Corbel"/>
                <a:ea typeface="Corbel"/>
                <a:cs typeface="Corbel"/>
                <a:sym typeface="Corbel"/>
              </a:defRPr>
            </a:lvl6pPr>
            <a:lvl7pPr indent="0" lvl="6" marL="0" algn="r">
              <a:spcBef>
                <a:spcPts val="0"/>
              </a:spcBef>
              <a:spcAft>
                <a:spcPts val="0"/>
              </a:spcAft>
              <a:buNone/>
              <a:defRPr b="1" sz="1200">
                <a:solidFill>
                  <a:schemeClr val="accent1"/>
                </a:solidFill>
                <a:latin typeface="Corbel"/>
                <a:ea typeface="Corbel"/>
                <a:cs typeface="Corbel"/>
                <a:sym typeface="Corbel"/>
              </a:defRPr>
            </a:lvl7pPr>
            <a:lvl8pPr indent="0" lvl="7" marL="0" algn="r">
              <a:spcBef>
                <a:spcPts val="0"/>
              </a:spcBef>
              <a:spcAft>
                <a:spcPts val="0"/>
              </a:spcAft>
              <a:buNone/>
              <a:defRPr b="1" sz="1200">
                <a:solidFill>
                  <a:schemeClr val="accent1"/>
                </a:solidFill>
                <a:latin typeface="Corbel"/>
                <a:ea typeface="Corbel"/>
                <a:cs typeface="Corbel"/>
                <a:sym typeface="Corbel"/>
              </a:defRPr>
            </a:lvl8pPr>
            <a:lvl9pPr indent="0" lvl="8" marL="0" algn="r">
              <a:spcBef>
                <a:spcPts val="0"/>
              </a:spcBef>
              <a:spcAft>
                <a:spcPts val="0"/>
              </a:spcAft>
              <a:buNone/>
              <a:defRPr b="1" sz="1200">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s-ES"/>
              <a:t>‹#›</a:t>
            </a:fld>
            <a:endParaRPr/>
          </a:p>
        </p:txBody>
      </p:sp>
      <p:sp>
        <p:nvSpPr>
          <p:cNvPr id="66" name="Google Shape;66;p25"/>
          <p:cNvSpPr txBox="1"/>
          <p:nvPr>
            <p:ph idx="10" type="dt"/>
          </p:nvPr>
        </p:nvSpPr>
        <p:spPr>
          <a:xfrm>
            <a:off x="261938"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ustom Layout">
  <p:cSld name="3_Custom Layout">
    <p:spTree>
      <p:nvGrpSpPr>
        <p:cNvPr id="67" name="Shape 67"/>
        <p:cNvGrpSpPr/>
        <p:nvPr/>
      </p:nvGrpSpPr>
      <p:grpSpPr>
        <a:xfrm>
          <a:off x="0" y="0"/>
          <a:ext cx="0" cy="0"/>
          <a:chOff x="0" y="0"/>
          <a:chExt cx="0" cy="0"/>
        </a:xfrm>
      </p:grpSpPr>
      <p:sp>
        <p:nvSpPr>
          <p:cNvPr id="68" name="Google Shape;68;p26"/>
          <p:cNvSpPr/>
          <p:nvPr/>
        </p:nvSpPr>
        <p:spPr>
          <a:xfrm>
            <a:off x="0" y="0"/>
            <a:ext cx="12192000" cy="6858000"/>
          </a:xfrm>
          <a:prstGeom prst="rect">
            <a:avLst/>
          </a:prstGeom>
          <a:solidFill>
            <a:srgbClr val="F2CE6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orbel"/>
              <a:ea typeface="Corbel"/>
              <a:cs typeface="Corbel"/>
              <a:sym typeface="Corbel"/>
            </a:endParaRPr>
          </a:p>
        </p:txBody>
      </p:sp>
      <p:pic>
        <p:nvPicPr>
          <p:cNvPr id="69" name="Google Shape;69;p26"/>
          <p:cNvPicPr preferRelativeResize="0"/>
          <p:nvPr/>
        </p:nvPicPr>
        <p:blipFill rotWithShape="1">
          <a:blip r:embed="rId2">
            <a:alphaModFix/>
          </a:blip>
          <a:srcRect b="0" l="0" r="0" t="0"/>
          <a:stretch/>
        </p:blipFill>
        <p:spPr>
          <a:xfrm>
            <a:off x="10201275" y="-17463"/>
            <a:ext cx="1990725" cy="1708151"/>
          </a:xfrm>
          <a:prstGeom prst="rect">
            <a:avLst/>
          </a:prstGeom>
          <a:noFill/>
          <a:ln>
            <a:noFill/>
          </a:ln>
        </p:spPr>
      </p:pic>
      <p:pic>
        <p:nvPicPr>
          <p:cNvPr id="70" name="Google Shape;70;p26"/>
          <p:cNvPicPr preferRelativeResize="0"/>
          <p:nvPr/>
        </p:nvPicPr>
        <p:blipFill rotWithShape="1">
          <a:blip r:embed="rId3">
            <a:alphaModFix/>
          </a:blip>
          <a:srcRect b="0" l="39835" r="0" t="0"/>
          <a:stretch/>
        </p:blipFill>
        <p:spPr>
          <a:xfrm>
            <a:off x="8512175" y="6067425"/>
            <a:ext cx="3525838" cy="731838"/>
          </a:xfrm>
          <a:prstGeom prst="rect">
            <a:avLst/>
          </a:prstGeom>
          <a:noFill/>
          <a:ln>
            <a:noFill/>
          </a:ln>
        </p:spPr>
      </p:pic>
      <p:sp>
        <p:nvSpPr>
          <p:cNvPr id="71" name="Google Shape;71;p26"/>
          <p:cNvSpPr txBox="1"/>
          <p:nvPr>
            <p:ph type="title"/>
          </p:nvPr>
        </p:nvSpPr>
        <p:spPr>
          <a:xfrm>
            <a:off x="838200" y="365125"/>
            <a:ext cx="10515600" cy="1325563"/>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1pPr>
            <a:lvl2pPr lvl="1"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2pPr>
            <a:lvl3pPr lvl="2"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3pPr>
            <a:lvl4pPr lvl="3"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4pPr>
            <a:lvl5pPr lvl="4"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5pPr>
            <a:lvl6pPr lvl="5"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6pPr>
            <a:lvl7pPr lvl="6"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7pPr>
            <a:lvl8pPr lvl="7"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8pPr>
            <a:lvl9pPr lvl="8"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9pPr>
          </a:lstStyle>
          <a:p/>
        </p:txBody>
      </p:sp>
      <p:sp>
        <p:nvSpPr>
          <p:cNvPr id="72" name="Google Shape;72;p26"/>
          <p:cNvSpPr/>
          <p:nvPr>
            <p:ph idx="2" type="chart"/>
          </p:nvPr>
        </p:nvSpPr>
        <p:spPr>
          <a:xfrm>
            <a:off x="838200" y="2082800"/>
            <a:ext cx="10515600" cy="2674938"/>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1200"/>
              </a:spcBef>
              <a:spcAft>
                <a:spcPts val="0"/>
              </a:spcAft>
              <a:buClr>
                <a:schemeClr val="accent1"/>
              </a:buClr>
              <a:buSzPts val="2000"/>
              <a:buFont typeface="Noto Sans Symbols"/>
              <a:buChar char="●"/>
              <a:defRPr b="0" i="0" sz="2000" u="none" cap="none" strike="noStrike">
                <a:solidFill>
                  <a:srgbClr val="595959"/>
                </a:solidFill>
                <a:latin typeface="Corbel"/>
                <a:ea typeface="Corbel"/>
                <a:cs typeface="Corbel"/>
                <a:sym typeface="Corbel"/>
              </a:defRPr>
            </a:lvl1pPr>
            <a:lvl2pPr lvl="1" marR="0" rtl="0" algn="l">
              <a:lnSpc>
                <a:spcPct val="90000"/>
              </a:lnSpc>
              <a:spcBef>
                <a:spcPts val="250"/>
              </a:spcBef>
              <a:spcAft>
                <a:spcPts val="0"/>
              </a:spcAft>
              <a:buClr>
                <a:schemeClr val="accent1"/>
              </a:buClr>
              <a:buSzPts val="1800"/>
              <a:buFont typeface="Noto Sans Symbols"/>
              <a:buChar char="●"/>
              <a:defRPr b="0" i="0" sz="1800" u="none" cap="none" strike="noStrike">
                <a:solidFill>
                  <a:srgbClr val="595959"/>
                </a:solidFill>
                <a:latin typeface="Corbel"/>
                <a:ea typeface="Corbel"/>
                <a:cs typeface="Corbel"/>
                <a:sym typeface="Corbel"/>
              </a:defRPr>
            </a:lvl2pPr>
            <a:lvl3pPr lvl="2" marR="0" rtl="0" algn="l">
              <a:lnSpc>
                <a:spcPct val="90000"/>
              </a:lnSpc>
              <a:spcBef>
                <a:spcPts val="250"/>
              </a:spcBef>
              <a:spcAft>
                <a:spcPts val="0"/>
              </a:spcAft>
              <a:buClr>
                <a:schemeClr val="accent1"/>
              </a:buClr>
              <a:buSzPts val="1600"/>
              <a:buFont typeface="Noto Sans Symbols"/>
              <a:buChar char="●"/>
              <a:defRPr b="0" i="0" sz="1600" u="none" cap="none" strike="noStrike">
                <a:solidFill>
                  <a:srgbClr val="595959"/>
                </a:solidFill>
                <a:latin typeface="Corbel"/>
                <a:ea typeface="Corbel"/>
                <a:cs typeface="Corbel"/>
                <a:sym typeface="Corbel"/>
              </a:defRPr>
            </a:lvl3pPr>
            <a:lvl4pPr lvl="3" marR="0" rtl="0" algn="l">
              <a:lnSpc>
                <a:spcPct val="90000"/>
              </a:lnSpc>
              <a:spcBef>
                <a:spcPts val="250"/>
              </a:spcBef>
              <a:spcAft>
                <a:spcPts val="0"/>
              </a:spcAft>
              <a:buClr>
                <a:schemeClr val="accent1"/>
              </a:buClr>
              <a:buSzPts val="1400"/>
              <a:buFont typeface="Noto Sans Symbols"/>
              <a:buChar char="●"/>
              <a:defRPr b="0" i="0" sz="1400" u="none" cap="none" strike="noStrike">
                <a:solidFill>
                  <a:srgbClr val="595959"/>
                </a:solidFill>
                <a:latin typeface="Corbel"/>
                <a:ea typeface="Corbel"/>
                <a:cs typeface="Corbel"/>
                <a:sym typeface="Corbel"/>
              </a:defRPr>
            </a:lvl4pPr>
            <a:lvl5pPr lvl="4" marR="0" rtl="0" algn="l">
              <a:lnSpc>
                <a:spcPct val="90000"/>
              </a:lnSpc>
              <a:spcBef>
                <a:spcPts val="250"/>
              </a:spcBef>
              <a:spcAft>
                <a:spcPts val="0"/>
              </a:spcAft>
              <a:buClr>
                <a:schemeClr val="accent1"/>
              </a:buClr>
              <a:buSzPts val="1400"/>
              <a:buFont typeface="Noto Sans Symbols"/>
              <a:buChar char="●"/>
              <a:defRPr b="0" i="0" sz="1400" u="none" cap="none" strike="noStrike">
                <a:solidFill>
                  <a:srgbClr val="595959"/>
                </a:solidFill>
                <a:latin typeface="Corbel"/>
                <a:ea typeface="Corbel"/>
                <a:cs typeface="Corbel"/>
                <a:sym typeface="Corbel"/>
              </a:defRPr>
            </a:lvl5pPr>
            <a:lvl6pPr lvl="5" marR="0" rtl="0" algn="l">
              <a:lnSpc>
                <a:spcPct val="90000"/>
              </a:lnSpc>
              <a:spcBef>
                <a:spcPts val="250"/>
              </a:spcBef>
              <a:spcAft>
                <a:spcPts val="0"/>
              </a:spcAft>
              <a:buClr>
                <a:schemeClr val="accent1"/>
              </a:buClr>
              <a:buSzPts val="1400"/>
              <a:buFont typeface="Noto Sans Symbols"/>
              <a:buChar char="●"/>
              <a:defRPr b="0" i="0" sz="1400" u="none" cap="none" strike="noStrike">
                <a:solidFill>
                  <a:srgbClr val="595959"/>
                </a:solidFill>
                <a:latin typeface="Corbel"/>
                <a:ea typeface="Corbel"/>
                <a:cs typeface="Corbel"/>
                <a:sym typeface="Corbel"/>
              </a:defRPr>
            </a:lvl6pPr>
            <a:lvl7pPr lvl="6" marR="0" rtl="0" algn="l">
              <a:lnSpc>
                <a:spcPct val="90000"/>
              </a:lnSpc>
              <a:spcBef>
                <a:spcPts val="250"/>
              </a:spcBef>
              <a:spcAft>
                <a:spcPts val="0"/>
              </a:spcAft>
              <a:buClr>
                <a:schemeClr val="accent1"/>
              </a:buClr>
              <a:buSzPts val="1400"/>
              <a:buFont typeface="Noto Sans Symbols"/>
              <a:buChar char="●"/>
              <a:defRPr b="0" i="0" sz="1400" u="none" cap="none" strike="noStrike">
                <a:solidFill>
                  <a:srgbClr val="595959"/>
                </a:solidFill>
                <a:latin typeface="Corbel"/>
                <a:ea typeface="Corbel"/>
                <a:cs typeface="Corbel"/>
                <a:sym typeface="Corbel"/>
              </a:defRPr>
            </a:lvl7pPr>
            <a:lvl8pPr lvl="7" marR="0" rtl="0" algn="l">
              <a:lnSpc>
                <a:spcPct val="90000"/>
              </a:lnSpc>
              <a:spcBef>
                <a:spcPts val="250"/>
              </a:spcBef>
              <a:spcAft>
                <a:spcPts val="0"/>
              </a:spcAft>
              <a:buClr>
                <a:schemeClr val="accent1"/>
              </a:buClr>
              <a:buSzPts val="1400"/>
              <a:buFont typeface="Noto Sans Symbols"/>
              <a:buChar char="●"/>
              <a:defRPr b="0" i="0" sz="1400" u="none" cap="none" strike="noStrike">
                <a:solidFill>
                  <a:srgbClr val="595959"/>
                </a:solidFill>
                <a:latin typeface="Corbel"/>
                <a:ea typeface="Corbel"/>
                <a:cs typeface="Corbel"/>
                <a:sym typeface="Corbel"/>
              </a:defRPr>
            </a:lvl8pPr>
            <a:lvl9pPr lvl="8" marR="0" rtl="0" algn="l">
              <a:lnSpc>
                <a:spcPct val="90000"/>
              </a:lnSpc>
              <a:spcBef>
                <a:spcPts val="250"/>
              </a:spcBef>
              <a:spcAft>
                <a:spcPts val="250"/>
              </a:spcAft>
              <a:buClr>
                <a:schemeClr val="accent1"/>
              </a:buClr>
              <a:buSzPts val="1400"/>
              <a:buFont typeface="Noto Sans Symbols"/>
              <a:buChar char="●"/>
              <a:defRPr b="0" i="0" sz="1400" u="none" cap="none" strike="noStrike">
                <a:solidFill>
                  <a:srgbClr val="595959"/>
                </a:solidFill>
                <a:latin typeface="Corbel"/>
                <a:ea typeface="Corbel"/>
                <a:cs typeface="Corbel"/>
                <a:sym typeface="Corbel"/>
              </a:defRPr>
            </a:lvl9pPr>
          </a:lstStyle>
          <a:p/>
        </p:txBody>
      </p:sp>
      <p:sp>
        <p:nvSpPr>
          <p:cNvPr id="73" name="Google Shape;73;p26"/>
          <p:cNvSpPr txBox="1"/>
          <p:nvPr>
            <p:ph idx="11" type="ftr"/>
          </p:nvPr>
        </p:nvSpPr>
        <p:spPr>
          <a:xfrm>
            <a:off x="3868738" y="6356350"/>
            <a:ext cx="591185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4" name="Google Shape;74;p26"/>
          <p:cNvSpPr txBox="1"/>
          <p:nvPr>
            <p:ph idx="12" type="sldNum"/>
          </p:nvPr>
        </p:nvSpPr>
        <p:spPr>
          <a:xfrm>
            <a:off x="10634663" y="6356350"/>
            <a:ext cx="153035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1" sz="1200">
                <a:solidFill>
                  <a:schemeClr val="accent1"/>
                </a:solidFill>
                <a:latin typeface="Corbel"/>
                <a:ea typeface="Corbel"/>
                <a:cs typeface="Corbel"/>
                <a:sym typeface="Corbel"/>
              </a:defRPr>
            </a:lvl1pPr>
            <a:lvl2pPr indent="0" lvl="1" marL="0" algn="r">
              <a:spcBef>
                <a:spcPts val="0"/>
              </a:spcBef>
              <a:spcAft>
                <a:spcPts val="0"/>
              </a:spcAft>
              <a:buNone/>
              <a:defRPr b="1" sz="1200">
                <a:solidFill>
                  <a:schemeClr val="accent1"/>
                </a:solidFill>
                <a:latin typeface="Corbel"/>
                <a:ea typeface="Corbel"/>
                <a:cs typeface="Corbel"/>
                <a:sym typeface="Corbel"/>
              </a:defRPr>
            </a:lvl2pPr>
            <a:lvl3pPr indent="0" lvl="2" marL="0" algn="r">
              <a:spcBef>
                <a:spcPts val="0"/>
              </a:spcBef>
              <a:spcAft>
                <a:spcPts val="0"/>
              </a:spcAft>
              <a:buNone/>
              <a:defRPr b="1" sz="1200">
                <a:solidFill>
                  <a:schemeClr val="accent1"/>
                </a:solidFill>
                <a:latin typeface="Corbel"/>
                <a:ea typeface="Corbel"/>
                <a:cs typeface="Corbel"/>
                <a:sym typeface="Corbel"/>
              </a:defRPr>
            </a:lvl3pPr>
            <a:lvl4pPr indent="0" lvl="3" marL="0" algn="r">
              <a:spcBef>
                <a:spcPts val="0"/>
              </a:spcBef>
              <a:spcAft>
                <a:spcPts val="0"/>
              </a:spcAft>
              <a:buNone/>
              <a:defRPr b="1" sz="1200">
                <a:solidFill>
                  <a:schemeClr val="accent1"/>
                </a:solidFill>
                <a:latin typeface="Corbel"/>
                <a:ea typeface="Corbel"/>
                <a:cs typeface="Corbel"/>
                <a:sym typeface="Corbel"/>
              </a:defRPr>
            </a:lvl4pPr>
            <a:lvl5pPr indent="0" lvl="4" marL="0" algn="r">
              <a:spcBef>
                <a:spcPts val="0"/>
              </a:spcBef>
              <a:spcAft>
                <a:spcPts val="0"/>
              </a:spcAft>
              <a:buNone/>
              <a:defRPr b="1" sz="1200">
                <a:solidFill>
                  <a:schemeClr val="accent1"/>
                </a:solidFill>
                <a:latin typeface="Corbel"/>
                <a:ea typeface="Corbel"/>
                <a:cs typeface="Corbel"/>
                <a:sym typeface="Corbel"/>
              </a:defRPr>
            </a:lvl5pPr>
            <a:lvl6pPr indent="0" lvl="5" marL="0" algn="r">
              <a:spcBef>
                <a:spcPts val="0"/>
              </a:spcBef>
              <a:spcAft>
                <a:spcPts val="0"/>
              </a:spcAft>
              <a:buNone/>
              <a:defRPr b="1" sz="1200">
                <a:solidFill>
                  <a:schemeClr val="accent1"/>
                </a:solidFill>
                <a:latin typeface="Corbel"/>
                <a:ea typeface="Corbel"/>
                <a:cs typeface="Corbel"/>
                <a:sym typeface="Corbel"/>
              </a:defRPr>
            </a:lvl6pPr>
            <a:lvl7pPr indent="0" lvl="6" marL="0" algn="r">
              <a:spcBef>
                <a:spcPts val="0"/>
              </a:spcBef>
              <a:spcAft>
                <a:spcPts val="0"/>
              </a:spcAft>
              <a:buNone/>
              <a:defRPr b="1" sz="1200">
                <a:solidFill>
                  <a:schemeClr val="accent1"/>
                </a:solidFill>
                <a:latin typeface="Corbel"/>
                <a:ea typeface="Corbel"/>
                <a:cs typeface="Corbel"/>
                <a:sym typeface="Corbel"/>
              </a:defRPr>
            </a:lvl7pPr>
            <a:lvl8pPr indent="0" lvl="7" marL="0" algn="r">
              <a:spcBef>
                <a:spcPts val="0"/>
              </a:spcBef>
              <a:spcAft>
                <a:spcPts val="0"/>
              </a:spcAft>
              <a:buNone/>
              <a:defRPr b="1" sz="1200">
                <a:solidFill>
                  <a:schemeClr val="accent1"/>
                </a:solidFill>
                <a:latin typeface="Corbel"/>
                <a:ea typeface="Corbel"/>
                <a:cs typeface="Corbel"/>
                <a:sym typeface="Corbel"/>
              </a:defRPr>
            </a:lvl8pPr>
            <a:lvl9pPr indent="0" lvl="8" marL="0" algn="r">
              <a:spcBef>
                <a:spcPts val="0"/>
              </a:spcBef>
              <a:spcAft>
                <a:spcPts val="0"/>
              </a:spcAft>
              <a:buNone/>
              <a:defRPr b="1" sz="1200">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s-ES"/>
              <a:t>‹#›</a:t>
            </a:fld>
            <a:endParaRPr/>
          </a:p>
        </p:txBody>
      </p:sp>
      <p:sp>
        <p:nvSpPr>
          <p:cNvPr id="75" name="Google Shape;75;p26"/>
          <p:cNvSpPr txBox="1"/>
          <p:nvPr>
            <p:ph idx="10" type="dt"/>
          </p:nvPr>
        </p:nvSpPr>
        <p:spPr>
          <a:xfrm>
            <a:off x="261938"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pictures" showMasterSp="0">
  <p:cSld name="3 pictures">
    <p:spTree>
      <p:nvGrpSpPr>
        <p:cNvPr id="76" name="Shape 76"/>
        <p:cNvGrpSpPr/>
        <p:nvPr/>
      </p:nvGrpSpPr>
      <p:grpSpPr>
        <a:xfrm>
          <a:off x="0" y="0"/>
          <a:ext cx="0" cy="0"/>
          <a:chOff x="0" y="0"/>
          <a:chExt cx="0" cy="0"/>
        </a:xfrm>
      </p:grpSpPr>
      <p:sp>
        <p:nvSpPr>
          <p:cNvPr id="77" name="Google Shape;77;p27"/>
          <p:cNvSpPr/>
          <p:nvPr/>
        </p:nvSpPr>
        <p:spPr>
          <a:xfrm>
            <a:off x="0" y="-4763"/>
            <a:ext cx="12192000" cy="6858001"/>
          </a:xfrm>
          <a:prstGeom prst="rect">
            <a:avLst/>
          </a:prstGeom>
          <a:solidFill>
            <a:srgbClr val="3B638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orbel"/>
              <a:ea typeface="Corbel"/>
              <a:cs typeface="Corbel"/>
              <a:sym typeface="Corbel"/>
            </a:endParaRPr>
          </a:p>
        </p:txBody>
      </p:sp>
      <p:pic>
        <p:nvPicPr>
          <p:cNvPr id="78" name="Google Shape;78;p27"/>
          <p:cNvPicPr preferRelativeResize="0"/>
          <p:nvPr/>
        </p:nvPicPr>
        <p:blipFill rotWithShape="1">
          <a:blip r:embed="rId2">
            <a:alphaModFix/>
          </a:blip>
          <a:srcRect b="0" l="39835" r="0" t="0"/>
          <a:stretch/>
        </p:blipFill>
        <p:spPr>
          <a:xfrm>
            <a:off x="8861425" y="6138863"/>
            <a:ext cx="3176588" cy="660400"/>
          </a:xfrm>
          <a:prstGeom prst="rect">
            <a:avLst/>
          </a:prstGeom>
          <a:noFill/>
          <a:ln>
            <a:noFill/>
          </a:ln>
        </p:spPr>
      </p:pic>
      <p:sp>
        <p:nvSpPr>
          <p:cNvPr id="79" name="Google Shape;79;p27"/>
          <p:cNvSpPr/>
          <p:nvPr>
            <p:ph idx="2" type="pic"/>
          </p:nvPr>
        </p:nvSpPr>
        <p:spPr>
          <a:xfrm>
            <a:off x="1442128" y="1486581"/>
            <a:ext cx="2824163" cy="3951287"/>
          </a:xfrm>
          <a:prstGeom prst="rect">
            <a:avLst/>
          </a:prstGeom>
          <a:solidFill>
            <a:schemeClr val="lt2"/>
          </a:solidFill>
          <a:ln>
            <a:noFill/>
          </a:ln>
        </p:spPr>
      </p:sp>
      <p:sp>
        <p:nvSpPr>
          <p:cNvPr id="80" name="Google Shape;80;p27"/>
          <p:cNvSpPr/>
          <p:nvPr>
            <p:ph idx="3" type="pic"/>
          </p:nvPr>
        </p:nvSpPr>
        <p:spPr>
          <a:xfrm>
            <a:off x="4626050" y="1486581"/>
            <a:ext cx="2824163" cy="3951287"/>
          </a:xfrm>
          <a:prstGeom prst="rect">
            <a:avLst/>
          </a:prstGeom>
          <a:solidFill>
            <a:schemeClr val="lt2"/>
          </a:solidFill>
          <a:ln>
            <a:noFill/>
          </a:ln>
        </p:spPr>
      </p:sp>
      <p:sp>
        <p:nvSpPr>
          <p:cNvPr id="81" name="Google Shape;81;p27"/>
          <p:cNvSpPr/>
          <p:nvPr>
            <p:ph idx="4" type="pic"/>
          </p:nvPr>
        </p:nvSpPr>
        <p:spPr>
          <a:xfrm>
            <a:off x="7809972" y="1486581"/>
            <a:ext cx="2824163" cy="3951287"/>
          </a:xfrm>
          <a:prstGeom prst="rect">
            <a:avLst/>
          </a:prstGeom>
          <a:solidFill>
            <a:schemeClr val="lt2"/>
          </a:solidFill>
          <a:ln>
            <a:noFill/>
          </a:ln>
        </p:spPr>
      </p:sp>
      <p:sp>
        <p:nvSpPr>
          <p:cNvPr id="82" name="Google Shape;82;p27"/>
          <p:cNvSpPr txBox="1"/>
          <p:nvPr>
            <p:ph type="title"/>
          </p:nvPr>
        </p:nvSpPr>
        <p:spPr>
          <a:xfrm>
            <a:off x="1442128" y="365126"/>
            <a:ext cx="9911672" cy="1121456"/>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SzPts val="1400"/>
              <a:buNone/>
              <a:defRPr b="0" i="0" sz="3600" u="none" cap="none" strike="noStrike">
                <a:solidFill>
                  <a:schemeClr val="lt1"/>
                </a:solidFill>
                <a:latin typeface="Corbel"/>
                <a:ea typeface="Corbel"/>
                <a:cs typeface="Corbel"/>
                <a:sym typeface="Corbel"/>
              </a:defRPr>
            </a:lvl1pPr>
            <a:lvl2pPr lvl="1"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2pPr>
            <a:lvl3pPr lvl="2"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3pPr>
            <a:lvl4pPr lvl="3"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4pPr>
            <a:lvl5pPr lvl="4"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5pPr>
            <a:lvl6pPr lvl="5"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6pPr>
            <a:lvl7pPr lvl="6"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7pPr>
            <a:lvl8pPr lvl="7"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8pPr>
            <a:lvl9pPr lvl="8"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9pPr>
          </a:lstStyle>
          <a:p/>
        </p:txBody>
      </p:sp>
      <p:sp>
        <p:nvSpPr>
          <p:cNvPr id="83" name="Google Shape;83;p27"/>
          <p:cNvSpPr txBox="1"/>
          <p:nvPr>
            <p:ph idx="1" type="body"/>
          </p:nvPr>
        </p:nvSpPr>
        <p:spPr>
          <a:xfrm>
            <a:off x="1436346" y="5566763"/>
            <a:ext cx="2823486" cy="53907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200"/>
              </a:spcBef>
              <a:spcAft>
                <a:spcPts val="0"/>
              </a:spcAft>
              <a:buSzPts val="1400"/>
              <a:buNone/>
              <a:defRPr sz="1400">
                <a:solidFill>
                  <a:schemeClr val="lt1"/>
                </a:solidFill>
              </a:defRPr>
            </a:lvl1pPr>
            <a:lvl2pPr indent="-342900" lvl="1" marL="914400" algn="l">
              <a:lnSpc>
                <a:spcPct val="90000"/>
              </a:lnSpc>
              <a:spcBef>
                <a:spcPts val="250"/>
              </a:spcBef>
              <a:spcAft>
                <a:spcPts val="0"/>
              </a:spcAft>
              <a:buSzPts val="1800"/>
              <a:buChar char="●"/>
              <a:defRPr/>
            </a:lvl2pPr>
            <a:lvl3pPr indent="-342900" lvl="2" marL="1371600" algn="l">
              <a:lnSpc>
                <a:spcPct val="90000"/>
              </a:lnSpc>
              <a:spcBef>
                <a:spcPts val="250"/>
              </a:spcBef>
              <a:spcAft>
                <a:spcPts val="0"/>
              </a:spcAft>
              <a:buSzPts val="1800"/>
              <a:buChar char="●"/>
              <a:defRPr/>
            </a:lvl3pPr>
            <a:lvl4pPr indent="-342900" lvl="3" marL="1828800" algn="l">
              <a:lnSpc>
                <a:spcPct val="90000"/>
              </a:lnSpc>
              <a:spcBef>
                <a:spcPts val="250"/>
              </a:spcBef>
              <a:spcAft>
                <a:spcPts val="0"/>
              </a:spcAft>
              <a:buSzPts val="1800"/>
              <a:buChar char="●"/>
              <a:defRPr/>
            </a:lvl4pPr>
            <a:lvl5pPr indent="-342900" lvl="4" marL="2286000" algn="l">
              <a:lnSpc>
                <a:spcPct val="90000"/>
              </a:lnSpc>
              <a:spcBef>
                <a:spcPts val="250"/>
              </a:spcBef>
              <a:spcAft>
                <a:spcPts val="0"/>
              </a:spcAft>
              <a:buSzPts val="1800"/>
              <a:buChar char="●"/>
              <a:defRPr/>
            </a:lvl5pPr>
            <a:lvl6pPr indent="-342900" lvl="5" marL="2743200" algn="l">
              <a:lnSpc>
                <a:spcPct val="90000"/>
              </a:lnSpc>
              <a:spcBef>
                <a:spcPts val="250"/>
              </a:spcBef>
              <a:spcAft>
                <a:spcPts val="0"/>
              </a:spcAft>
              <a:buSzPts val="1800"/>
              <a:buChar char="●"/>
              <a:defRPr/>
            </a:lvl6pPr>
            <a:lvl7pPr indent="-342900" lvl="6" marL="3200400" algn="l">
              <a:lnSpc>
                <a:spcPct val="90000"/>
              </a:lnSpc>
              <a:spcBef>
                <a:spcPts val="250"/>
              </a:spcBef>
              <a:spcAft>
                <a:spcPts val="0"/>
              </a:spcAft>
              <a:buSzPts val="1800"/>
              <a:buChar char="●"/>
              <a:defRPr/>
            </a:lvl7pPr>
            <a:lvl8pPr indent="-342900" lvl="7" marL="3657600" algn="l">
              <a:lnSpc>
                <a:spcPct val="90000"/>
              </a:lnSpc>
              <a:spcBef>
                <a:spcPts val="250"/>
              </a:spcBef>
              <a:spcAft>
                <a:spcPts val="0"/>
              </a:spcAft>
              <a:buSzPts val="1800"/>
              <a:buChar char="●"/>
              <a:defRPr/>
            </a:lvl8pPr>
            <a:lvl9pPr indent="-342900" lvl="8" marL="4114800" algn="l">
              <a:lnSpc>
                <a:spcPct val="90000"/>
              </a:lnSpc>
              <a:spcBef>
                <a:spcPts val="250"/>
              </a:spcBef>
              <a:spcAft>
                <a:spcPts val="250"/>
              </a:spcAft>
              <a:buSzPts val="1800"/>
              <a:buChar char="●"/>
              <a:defRPr/>
            </a:lvl9pPr>
          </a:lstStyle>
          <a:p/>
        </p:txBody>
      </p:sp>
      <p:sp>
        <p:nvSpPr>
          <p:cNvPr id="84" name="Google Shape;84;p27"/>
          <p:cNvSpPr txBox="1"/>
          <p:nvPr>
            <p:ph idx="5" type="body"/>
          </p:nvPr>
        </p:nvSpPr>
        <p:spPr>
          <a:xfrm>
            <a:off x="4626050" y="5566088"/>
            <a:ext cx="2823486" cy="53907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200"/>
              </a:spcBef>
              <a:spcAft>
                <a:spcPts val="0"/>
              </a:spcAft>
              <a:buSzPts val="1400"/>
              <a:buNone/>
              <a:defRPr sz="1400">
                <a:solidFill>
                  <a:schemeClr val="lt1"/>
                </a:solidFill>
              </a:defRPr>
            </a:lvl1pPr>
            <a:lvl2pPr indent="-342900" lvl="1" marL="914400" algn="l">
              <a:lnSpc>
                <a:spcPct val="90000"/>
              </a:lnSpc>
              <a:spcBef>
                <a:spcPts val="250"/>
              </a:spcBef>
              <a:spcAft>
                <a:spcPts val="0"/>
              </a:spcAft>
              <a:buSzPts val="1800"/>
              <a:buChar char="●"/>
              <a:defRPr/>
            </a:lvl2pPr>
            <a:lvl3pPr indent="-342900" lvl="2" marL="1371600" algn="l">
              <a:lnSpc>
                <a:spcPct val="90000"/>
              </a:lnSpc>
              <a:spcBef>
                <a:spcPts val="250"/>
              </a:spcBef>
              <a:spcAft>
                <a:spcPts val="0"/>
              </a:spcAft>
              <a:buSzPts val="1800"/>
              <a:buChar char="●"/>
              <a:defRPr/>
            </a:lvl3pPr>
            <a:lvl4pPr indent="-342900" lvl="3" marL="1828800" algn="l">
              <a:lnSpc>
                <a:spcPct val="90000"/>
              </a:lnSpc>
              <a:spcBef>
                <a:spcPts val="250"/>
              </a:spcBef>
              <a:spcAft>
                <a:spcPts val="0"/>
              </a:spcAft>
              <a:buSzPts val="1800"/>
              <a:buChar char="●"/>
              <a:defRPr/>
            </a:lvl4pPr>
            <a:lvl5pPr indent="-342900" lvl="4" marL="2286000" algn="l">
              <a:lnSpc>
                <a:spcPct val="90000"/>
              </a:lnSpc>
              <a:spcBef>
                <a:spcPts val="250"/>
              </a:spcBef>
              <a:spcAft>
                <a:spcPts val="0"/>
              </a:spcAft>
              <a:buSzPts val="1800"/>
              <a:buChar char="●"/>
              <a:defRPr/>
            </a:lvl5pPr>
            <a:lvl6pPr indent="-342900" lvl="5" marL="2743200" algn="l">
              <a:lnSpc>
                <a:spcPct val="90000"/>
              </a:lnSpc>
              <a:spcBef>
                <a:spcPts val="250"/>
              </a:spcBef>
              <a:spcAft>
                <a:spcPts val="0"/>
              </a:spcAft>
              <a:buSzPts val="1800"/>
              <a:buChar char="●"/>
              <a:defRPr/>
            </a:lvl6pPr>
            <a:lvl7pPr indent="-342900" lvl="6" marL="3200400" algn="l">
              <a:lnSpc>
                <a:spcPct val="90000"/>
              </a:lnSpc>
              <a:spcBef>
                <a:spcPts val="250"/>
              </a:spcBef>
              <a:spcAft>
                <a:spcPts val="0"/>
              </a:spcAft>
              <a:buSzPts val="1800"/>
              <a:buChar char="●"/>
              <a:defRPr/>
            </a:lvl7pPr>
            <a:lvl8pPr indent="-342900" lvl="7" marL="3657600" algn="l">
              <a:lnSpc>
                <a:spcPct val="90000"/>
              </a:lnSpc>
              <a:spcBef>
                <a:spcPts val="250"/>
              </a:spcBef>
              <a:spcAft>
                <a:spcPts val="0"/>
              </a:spcAft>
              <a:buSzPts val="1800"/>
              <a:buChar char="●"/>
              <a:defRPr/>
            </a:lvl8pPr>
            <a:lvl9pPr indent="-342900" lvl="8" marL="4114800" algn="l">
              <a:lnSpc>
                <a:spcPct val="90000"/>
              </a:lnSpc>
              <a:spcBef>
                <a:spcPts val="250"/>
              </a:spcBef>
              <a:spcAft>
                <a:spcPts val="250"/>
              </a:spcAft>
              <a:buSzPts val="1800"/>
              <a:buChar char="●"/>
              <a:defRPr/>
            </a:lvl9pPr>
          </a:lstStyle>
          <a:p/>
        </p:txBody>
      </p:sp>
      <p:sp>
        <p:nvSpPr>
          <p:cNvPr id="85" name="Google Shape;85;p27"/>
          <p:cNvSpPr txBox="1"/>
          <p:nvPr>
            <p:ph idx="6" type="body"/>
          </p:nvPr>
        </p:nvSpPr>
        <p:spPr>
          <a:xfrm>
            <a:off x="7833641" y="5560893"/>
            <a:ext cx="2823486" cy="53907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200"/>
              </a:spcBef>
              <a:spcAft>
                <a:spcPts val="0"/>
              </a:spcAft>
              <a:buSzPts val="1400"/>
              <a:buNone/>
              <a:defRPr sz="1400">
                <a:solidFill>
                  <a:schemeClr val="lt1"/>
                </a:solidFill>
              </a:defRPr>
            </a:lvl1pPr>
            <a:lvl2pPr indent="-342900" lvl="1" marL="914400" algn="l">
              <a:lnSpc>
                <a:spcPct val="90000"/>
              </a:lnSpc>
              <a:spcBef>
                <a:spcPts val="250"/>
              </a:spcBef>
              <a:spcAft>
                <a:spcPts val="0"/>
              </a:spcAft>
              <a:buSzPts val="1800"/>
              <a:buChar char="●"/>
              <a:defRPr/>
            </a:lvl2pPr>
            <a:lvl3pPr indent="-342900" lvl="2" marL="1371600" algn="l">
              <a:lnSpc>
                <a:spcPct val="90000"/>
              </a:lnSpc>
              <a:spcBef>
                <a:spcPts val="250"/>
              </a:spcBef>
              <a:spcAft>
                <a:spcPts val="0"/>
              </a:spcAft>
              <a:buSzPts val="1800"/>
              <a:buChar char="●"/>
              <a:defRPr/>
            </a:lvl3pPr>
            <a:lvl4pPr indent="-342900" lvl="3" marL="1828800" algn="l">
              <a:lnSpc>
                <a:spcPct val="90000"/>
              </a:lnSpc>
              <a:spcBef>
                <a:spcPts val="250"/>
              </a:spcBef>
              <a:spcAft>
                <a:spcPts val="0"/>
              </a:spcAft>
              <a:buSzPts val="1800"/>
              <a:buChar char="●"/>
              <a:defRPr/>
            </a:lvl4pPr>
            <a:lvl5pPr indent="-342900" lvl="4" marL="2286000" algn="l">
              <a:lnSpc>
                <a:spcPct val="90000"/>
              </a:lnSpc>
              <a:spcBef>
                <a:spcPts val="250"/>
              </a:spcBef>
              <a:spcAft>
                <a:spcPts val="0"/>
              </a:spcAft>
              <a:buSzPts val="1800"/>
              <a:buChar char="●"/>
              <a:defRPr/>
            </a:lvl5pPr>
            <a:lvl6pPr indent="-342900" lvl="5" marL="2743200" algn="l">
              <a:lnSpc>
                <a:spcPct val="90000"/>
              </a:lnSpc>
              <a:spcBef>
                <a:spcPts val="250"/>
              </a:spcBef>
              <a:spcAft>
                <a:spcPts val="0"/>
              </a:spcAft>
              <a:buSzPts val="1800"/>
              <a:buChar char="●"/>
              <a:defRPr/>
            </a:lvl6pPr>
            <a:lvl7pPr indent="-342900" lvl="6" marL="3200400" algn="l">
              <a:lnSpc>
                <a:spcPct val="90000"/>
              </a:lnSpc>
              <a:spcBef>
                <a:spcPts val="250"/>
              </a:spcBef>
              <a:spcAft>
                <a:spcPts val="0"/>
              </a:spcAft>
              <a:buSzPts val="1800"/>
              <a:buChar char="●"/>
              <a:defRPr/>
            </a:lvl7pPr>
            <a:lvl8pPr indent="-342900" lvl="7" marL="3657600" algn="l">
              <a:lnSpc>
                <a:spcPct val="90000"/>
              </a:lnSpc>
              <a:spcBef>
                <a:spcPts val="250"/>
              </a:spcBef>
              <a:spcAft>
                <a:spcPts val="0"/>
              </a:spcAft>
              <a:buSzPts val="1800"/>
              <a:buChar char="●"/>
              <a:defRPr/>
            </a:lvl8pPr>
            <a:lvl9pPr indent="-342900" lvl="8" marL="4114800" algn="l">
              <a:lnSpc>
                <a:spcPct val="90000"/>
              </a:lnSpc>
              <a:spcBef>
                <a:spcPts val="250"/>
              </a:spcBef>
              <a:spcAft>
                <a:spcPts val="250"/>
              </a:spcAft>
              <a:buSzPts val="1800"/>
              <a:buChar char="●"/>
              <a:defRPr/>
            </a:lvl9pPr>
          </a:lstStyle>
          <a:p/>
        </p:txBody>
      </p:sp>
      <p:sp>
        <p:nvSpPr>
          <p:cNvPr id="86" name="Google Shape;86;p27"/>
          <p:cNvSpPr txBox="1"/>
          <p:nvPr>
            <p:ph idx="10" type="dt"/>
          </p:nvPr>
        </p:nvSpPr>
        <p:spPr>
          <a:xfrm>
            <a:off x="261938"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7" name="Google Shape;87;p27"/>
          <p:cNvSpPr txBox="1"/>
          <p:nvPr>
            <p:ph idx="11" type="ftr"/>
          </p:nvPr>
        </p:nvSpPr>
        <p:spPr>
          <a:xfrm>
            <a:off x="3868738" y="6356350"/>
            <a:ext cx="591185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27"/>
          <p:cNvSpPr txBox="1"/>
          <p:nvPr>
            <p:ph idx="12" type="sldNum"/>
          </p:nvPr>
        </p:nvSpPr>
        <p:spPr>
          <a:xfrm>
            <a:off x="10634663" y="6356350"/>
            <a:ext cx="153035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1" sz="1200">
                <a:solidFill>
                  <a:schemeClr val="accent1"/>
                </a:solidFill>
                <a:latin typeface="Corbel"/>
                <a:ea typeface="Corbel"/>
                <a:cs typeface="Corbel"/>
                <a:sym typeface="Corbel"/>
              </a:defRPr>
            </a:lvl1pPr>
            <a:lvl2pPr indent="0" lvl="1" marL="0" algn="r">
              <a:spcBef>
                <a:spcPts val="0"/>
              </a:spcBef>
              <a:spcAft>
                <a:spcPts val="0"/>
              </a:spcAft>
              <a:buNone/>
              <a:defRPr b="1" sz="1200">
                <a:solidFill>
                  <a:schemeClr val="accent1"/>
                </a:solidFill>
                <a:latin typeface="Corbel"/>
                <a:ea typeface="Corbel"/>
                <a:cs typeface="Corbel"/>
                <a:sym typeface="Corbel"/>
              </a:defRPr>
            </a:lvl2pPr>
            <a:lvl3pPr indent="0" lvl="2" marL="0" algn="r">
              <a:spcBef>
                <a:spcPts val="0"/>
              </a:spcBef>
              <a:spcAft>
                <a:spcPts val="0"/>
              </a:spcAft>
              <a:buNone/>
              <a:defRPr b="1" sz="1200">
                <a:solidFill>
                  <a:schemeClr val="accent1"/>
                </a:solidFill>
                <a:latin typeface="Corbel"/>
                <a:ea typeface="Corbel"/>
                <a:cs typeface="Corbel"/>
                <a:sym typeface="Corbel"/>
              </a:defRPr>
            </a:lvl3pPr>
            <a:lvl4pPr indent="0" lvl="3" marL="0" algn="r">
              <a:spcBef>
                <a:spcPts val="0"/>
              </a:spcBef>
              <a:spcAft>
                <a:spcPts val="0"/>
              </a:spcAft>
              <a:buNone/>
              <a:defRPr b="1" sz="1200">
                <a:solidFill>
                  <a:schemeClr val="accent1"/>
                </a:solidFill>
                <a:latin typeface="Corbel"/>
                <a:ea typeface="Corbel"/>
                <a:cs typeface="Corbel"/>
                <a:sym typeface="Corbel"/>
              </a:defRPr>
            </a:lvl4pPr>
            <a:lvl5pPr indent="0" lvl="4" marL="0" algn="r">
              <a:spcBef>
                <a:spcPts val="0"/>
              </a:spcBef>
              <a:spcAft>
                <a:spcPts val="0"/>
              </a:spcAft>
              <a:buNone/>
              <a:defRPr b="1" sz="1200">
                <a:solidFill>
                  <a:schemeClr val="accent1"/>
                </a:solidFill>
                <a:latin typeface="Corbel"/>
                <a:ea typeface="Corbel"/>
                <a:cs typeface="Corbel"/>
                <a:sym typeface="Corbel"/>
              </a:defRPr>
            </a:lvl5pPr>
            <a:lvl6pPr indent="0" lvl="5" marL="0" algn="r">
              <a:spcBef>
                <a:spcPts val="0"/>
              </a:spcBef>
              <a:spcAft>
                <a:spcPts val="0"/>
              </a:spcAft>
              <a:buNone/>
              <a:defRPr b="1" sz="1200">
                <a:solidFill>
                  <a:schemeClr val="accent1"/>
                </a:solidFill>
                <a:latin typeface="Corbel"/>
                <a:ea typeface="Corbel"/>
                <a:cs typeface="Corbel"/>
                <a:sym typeface="Corbel"/>
              </a:defRPr>
            </a:lvl6pPr>
            <a:lvl7pPr indent="0" lvl="6" marL="0" algn="r">
              <a:spcBef>
                <a:spcPts val="0"/>
              </a:spcBef>
              <a:spcAft>
                <a:spcPts val="0"/>
              </a:spcAft>
              <a:buNone/>
              <a:defRPr b="1" sz="1200">
                <a:solidFill>
                  <a:schemeClr val="accent1"/>
                </a:solidFill>
                <a:latin typeface="Corbel"/>
                <a:ea typeface="Corbel"/>
                <a:cs typeface="Corbel"/>
                <a:sym typeface="Corbel"/>
              </a:defRPr>
            </a:lvl7pPr>
            <a:lvl8pPr indent="0" lvl="7" marL="0" algn="r">
              <a:spcBef>
                <a:spcPts val="0"/>
              </a:spcBef>
              <a:spcAft>
                <a:spcPts val="0"/>
              </a:spcAft>
              <a:buNone/>
              <a:defRPr b="1" sz="1200">
                <a:solidFill>
                  <a:schemeClr val="accent1"/>
                </a:solidFill>
                <a:latin typeface="Corbel"/>
                <a:ea typeface="Corbel"/>
                <a:cs typeface="Corbel"/>
                <a:sym typeface="Corbel"/>
              </a:defRPr>
            </a:lvl8pPr>
            <a:lvl9pPr indent="0" lvl="8" marL="0" algn="r">
              <a:spcBef>
                <a:spcPts val="0"/>
              </a:spcBef>
              <a:spcAft>
                <a:spcPts val="0"/>
              </a:spcAft>
              <a:buNone/>
              <a:defRPr b="1" sz="1200">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9" name="Shape 89"/>
        <p:cNvGrpSpPr/>
        <p:nvPr/>
      </p:nvGrpSpPr>
      <p:grpSpPr>
        <a:xfrm>
          <a:off x="0" y="0"/>
          <a:ext cx="0" cy="0"/>
          <a:chOff x="0" y="0"/>
          <a:chExt cx="0" cy="0"/>
        </a:xfrm>
      </p:grpSpPr>
      <p:sp>
        <p:nvSpPr>
          <p:cNvPr id="90" name="Google Shape;90;p28"/>
          <p:cNvSpPr txBox="1"/>
          <p:nvPr>
            <p:ph idx="11" type="ftr"/>
          </p:nvPr>
        </p:nvSpPr>
        <p:spPr>
          <a:xfrm>
            <a:off x="3868738" y="6356350"/>
            <a:ext cx="591185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1" name="Google Shape;91;p28"/>
          <p:cNvSpPr txBox="1"/>
          <p:nvPr>
            <p:ph idx="12" type="sldNum"/>
          </p:nvPr>
        </p:nvSpPr>
        <p:spPr>
          <a:xfrm>
            <a:off x="10634663" y="6356350"/>
            <a:ext cx="153035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1" sz="1200">
                <a:solidFill>
                  <a:schemeClr val="accent1"/>
                </a:solidFill>
                <a:latin typeface="Corbel"/>
                <a:ea typeface="Corbel"/>
                <a:cs typeface="Corbel"/>
                <a:sym typeface="Corbel"/>
              </a:defRPr>
            </a:lvl1pPr>
            <a:lvl2pPr indent="0" lvl="1" marL="0" algn="r">
              <a:spcBef>
                <a:spcPts val="0"/>
              </a:spcBef>
              <a:spcAft>
                <a:spcPts val="0"/>
              </a:spcAft>
              <a:buNone/>
              <a:defRPr b="1" sz="1200">
                <a:solidFill>
                  <a:schemeClr val="accent1"/>
                </a:solidFill>
                <a:latin typeface="Corbel"/>
                <a:ea typeface="Corbel"/>
                <a:cs typeface="Corbel"/>
                <a:sym typeface="Corbel"/>
              </a:defRPr>
            </a:lvl2pPr>
            <a:lvl3pPr indent="0" lvl="2" marL="0" algn="r">
              <a:spcBef>
                <a:spcPts val="0"/>
              </a:spcBef>
              <a:spcAft>
                <a:spcPts val="0"/>
              </a:spcAft>
              <a:buNone/>
              <a:defRPr b="1" sz="1200">
                <a:solidFill>
                  <a:schemeClr val="accent1"/>
                </a:solidFill>
                <a:latin typeface="Corbel"/>
                <a:ea typeface="Corbel"/>
                <a:cs typeface="Corbel"/>
                <a:sym typeface="Corbel"/>
              </a:defRPr>
            </a:lvl3pPr>
            <a:lvl4pPr indent="0" lvl="3" marL="0" algn="r">
              <a:spcBef>
                <a:spcPts val="0"/>
              </a:spcBef>
              <a:spcAft>
                <a:spcPts val="0"/>
              </a:spcAft>
              <a:buNone/>
              <a:defRPr b="1" sz="1200">
                <a:solidFill>
                  <a:schemeClr val="accent1"/>
                </a:solidFill>
                <a:latin typeface="Corbel"/>
                <a:ea typeface="Corbel"/>
                <a:cs typeface="Corbel"/>
                <a:sym typeface="Corbel"/>
              </a:defRPr>
            </a:lvl4pPr>
            <a:lvl5pPr indent="0" lvl="4" marL="0" algn="r">
              <a:spcBef>
                <a:spcPts val="0"/>
              </a:spcBef>
              <a:spcAft>
                <a:spcPts val="0"/>
              </a:spcAft>
              <a:buNone/>
              <a:defRPr b="1" sz="1200">
                <a:solidFill>
                  <a:schemeClr val="accent1"/>
                </a:solidFill>
                <a:latin typeface="Corbel"/>
                <a:ea typeface="Corbel"/>
                <a:cs typeface="Corbel"/>
                <a:sym typeface="Corbel"/>
              </a:defRPr>
            </a:lvl5pPr>
            <a:lvl6pPr indent="0" lvl="5" marL="0" algn="r">
              <a:spcBef>
                <a:spcPts val="0"/>
              </a:spcBef>
              <a:spcAft>
                <a:spcPts val="0"/>
              </a:spcAft>
              <a:buNone/>
              <a:defRPr b="1" sz="1200">
                <a:solidFill>
                  <a:schemeClr val="accent1"/>
                </a:solidFill>
                <a:latin typeface="Corbel"/>
                <a:ea typeface="Corbel"/>
                <a:cs typeface="Corbel"/>
                <a:sym typeface="Corbel"/>
              </a:defRPr>
            </a:lvl6pPr>
            <a:lvl7pPr indent="0" lvl="6" marL="0" algn="r">
              <a:spcBef>
                <a:spcPts val="0"/>
              </a:spcBef>
              <a:spcAft>
                <a:spcPts val="0"/>
              </a:spcAft>
              <a:buNone/>
              <a:defRPr b="1" sz="1200">
                <a:solidFill>
                  <a:schemeClr val="accent1"/>
                </a:solidFill>
                <a:latin typeface="Corbel"/>
                <a:ea typeface="Corbel"/>
                <a:cs typeface="Corbel"/>
                <a:sym typeface="Corbel"/>
              </a:defRPr>
            </a:lvl7pPr>
            <a:lvl8pPr indent="0" lvl="7" marL="0" algn="r">
              <a:spcBef>
                <a:spcPts val="0"/>
              </a:spcBef>
              <a:spcAft>
                <a:spcPts val="0"/>
              </a:spcAft>
              <a:buNone/>
              <a:defRPr b="1" sz="1200">
                <a:solidFill>
                  <a:schemeClr val="accent1"/>
                </a:solidFill>
                <a:latin typeface="Corbel"/>
                <a:ea typeface="Corbel"/>
                <a:cs typeface="Corbel"/>
                <a:sym typeface="Corbel"/>
              </a:defRPr>
            </a:lvl8pPr>
            <a:lvl9pPr indent="0" lvl="8" marL="0" algn="r">
              <a:spcBef>
                <a:spcPts val="0"/>
              </a:spcBef>
              <a:spcAft>
                <a:spcPts val="0"/>
              </a:spcAft>
              <a:buNone/>
              <a:defRPr b="1" sz="1200">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s-ES"/>
              <a:t>‹#›</a:t>
            </a:fld>
            <a:endParaRPr/>
          </a:p>
        </p:txBody>
      </p:sp>
      <p:sp>
        <p:nvSpPr>
          <p:cNvPr id="92" name="Google Shape;92;p28"/>
          <p:cNvSpPr txBox="1"/>
          <p:nvPr>
            <p:ph idx="10" type="dt"/>
          </p:nvPr>
        </p:nvSpPr>
        <p:spPr>
          <a:xfrm>
            <a:off x="261938"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11" Type="http://schemas.openxmlformats.org/officeDocument/2006/relationships/theme" Target="../theme/theme2.xml"/><Relationship Id="rId10" Type="http://schemas.openxmlformats.org/officeDocument/2006/relationships/slideLayout" Target="../slideLayouts/slideLayout9.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9"/>
          <p:cNvSpPr txBox="1"/>
          <p:nvPr>
            <p:ph idx="11" type="ftr"/>
          </p:nvPr>
        </p:nvSpPr>
        <p:spPr>
          <a:xfrm>
            <a:off x="3868738" y="6356350"/>
            <a:ext cx="591185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100" u="none" cap="none" strike="noStrike">
                <a:solidFill>
                  <a:srgbClr val="7F7F7F"/>
                </a:solidFill>
                <a:latin typeface="Corbel"/>
                <a:ea typeface="Corbel"/>
                <a:cs typeface="Corbel"/>
                <a:sym typeface="Corbel"/>
              </a:defRPr>
            </a:lvl1pPr>
            <a:lvl2pPr lvl="1"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2pPr>
            <a:lvl3pPr lvl="2"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3pPr>
            <a:lvl4pPr lvl="3"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4pPr>
            <a:lvl5pPr lvl="4"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5pPr>
            <a:lvl6pPr lvl="5"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6pPr>
            <a:lvl7pPr lvl="6"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7pPr>
            <a:lvl8pPr lvl="7"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8pPr>
            <a:lvl9pPr lvl="8"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9pPr>
          </a:lstStyle>
          <a:p/>
        </p:txBody>
      </p:sp>
      <p:sp>
        <p:nvSpPr>
          <p:cNvPr id="11" name="Google Shape;11;p19"/>
          <p:cNvSpPr txBox="1"/>
          <p:nvPr>
            <p:ph idx="12" type="sldNum"/>
          </p:nvPr>
        </p:nvSpPr>
        <p:spPr>
          <a:xfrm>
            <a:off x="10634663" y="6356350"/>
            <a:ext cx="153035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1" i="0" sz="1200" u="none" cap="none" strike="noStrike">
                <a:solidFill>
                  <a:schemeClr val="accent1"/>
                </a:solidFill>
                <a:latin typeface="Corbel"/>
                <a:ea typeface="Corbel"/>
                <a:cs typeface="Corbel"/>
                <a:sym typeface="Corbel"/>
              </a:defRPr>
            </a:lvl1pPr>
            <a:lvl2pPr indent="0" lvl="1" marL="0" marR="0" rtl="0" algn="r">
              <a:spcBef>
                <a:spcPts val="0"/>
              </a:spcBef>
              <a:spcAft>
                <a:spcPts val="0"/>
              </a:spcAft>
              <a:buNone/>
              <a:defRPr b="1" i="0" sz="1200" u="none" cap="none" strike="noStrike">
                <a:solidFill>
                  <a:schemeClr val="accent1"/>
                </a:solidFill>
                <a:latin typeface="Corbel"/>
                <a:ea typeface="Corbel"/>
                <a:cs typeface="Corbel"/>
                <a:sym typeface="Corbel"/>
              </a:defRPr>
            </a:lvl2pPr>
            <a:lvl3pPr indent="0" lvl="2" marL="0" marR="0" rtl="0" algn="r">
              <a:spcBef>
                <a:spcPts val="0"/>
              </a:spcBef>
              <a:spcAft>
                <a:spcPts val="0"/>
              </a:spcAft>
              <a:buNone/>
              <a:defRPr b="1" i="0" sz="1200" u="none" cap="none" strike="noStrike">
                <a:solidFill>
                  <a:schemeClr val="accent1"/>
                </a:solidFill>
                <a:latin typeface="Corbel"/>
                <a:ea typeface="Corbel"/>
                <a:cs typeface="Corbel"/>
                <a:sym typeface="Corbel"/>
              </a:defRPr>
            </a:lvl3pPr>
            <a:lvl4pPr indent="0" lvl="3" marL="0" marR="0" rtl="0" algn="r">
              <a:spcBef>
                <a:spcPts val="0"/>
              </a:spcBef>
              <a:spcAft>
                <a:spcPts val="0"/>
              </a:spcAft>
              <a:buNone/>
              <a:defRPr b="1" i="0" sz="1200" u="none" cap="none" strike="noStrike">
                <a:solidFill>
                  <a:schemeClr val="accent1"/>
                </a:solidFill>
                <a:latin typeface="Corbel"/>
                <a:ea typeface="Corbel"/>
                <a:cs typeface="Corbel"/>
                <a:sym typeface="Corbel"/>
              </a:defRPr>
            </a:lvl4pPr>
            <a:lvl5pPr indent="0" lvl="4" marL="0" marR="0" rtl="0" algn="r">
              <a:spcBef>
                <a:spcPts val="0"/>
              </a:spcBef>
              <a:spcAft>
                <a:spcPts val="0"/>
              </a:spcAft>
              <a:buNone/>
              <a:defRPr b="1" i="0" sz="1200" u="none" cap="none" strike="noStrike">
                <a:solidFill>
                  <a:schemeClr val="accent1"/>
                </a:solidFill>
                <a:latin typeface="Corbel"/>
                <a:ea typeface="Corbel"/>
                <a:cs typeface="Corbel"/>
                <a:sym typeface="Corbel"/>
              </a:defRPr>
            </a:lvl5pPr>
            <a:lvl6pPr indent="0" lvl="5" marL="0" marR="0" rtl="0" algn="r">
              <a:spcBef>
                <a:spcPts val="0"/>
              </a:spcBef>
              <a:spcAft>
                <a:spcPts val="0"/>
              </a:spcAft>
              <a:buNone/>
              <a:defRPr b="1" i="0" sz="1200" u="none" cap="none" strike="noStrike">
                <a:solidFill>
                  <a:schemeClr val="accent1"/>
                </a:solidFill>
                <a:latin typeface="Corbel"/>
                <a:ea typeface="Corbel"/>
                <a:cs typeface="Corbel"/>
                <a:sym typeface="Corbel"/>
              </a:defRPr>
            </a:lvl6pPr>
            <a:lvl7pPr indent="0" lvl="6" marL="0" marR="0" rtl="0" algn="r">
              <a:spcBef>
                <a:spcPts val="0"/>
              </a:spcBef>
              <a:spcAft>
                <a:spcPts val="0"/>
              </a:spcAft>
              <a:buNone/>
              <a:defRPr b="1" i="0" sz="1200" u="none" cap="none" strike="noStrike">
                <a:solidFill>
                  <a:schemeClr val="accent1"/>
                </a:solidFill>
                <a:latin typeface="Corbel"/>
                <a:ea typeface="Corbel"/>
                <a:cs typeface="Corbel"/>
                <a:sym typeface="Corbel"/>
              </a:defRPr>
            </a:lvl7pPr>
            <a:lvl8pPr indent="0" lvl="7" marL="0" marR="0" rtl="0" algn="r">
              <a:spcBef>
                <a:spcPts val="0"/>
              </a:spcBef>
              <a:spcAft>
                <a:spcPts val="0"/>
              </a:spcAft>
              <a:buNone/>
              <a:defRPr b="1" i="0" sz="1200" u="none" cap="none" strike="noStrike">
                <a:solidFill>
                  <a:schemeClr val="accent1"/>
                </a:solidFill>
                <a:latin typeface="Corbel"/>
                <a:ea typeface="Corbel"/>
                <a:cs typeface="Corbel"/>
                <a:sym typeface="Corbel"/>
              </a:defRPr>
            </a:lvl8pPr>
            <a:lvl9pPr indent="0" lvl="8" marL="0" marR="0" rtl="0" algn="r">
              <a:spcBef>
                <a:spcPts val="0"/>
              </a:spcBef>
              <a:spcAft>
                <a:spcPts val="0"/>
              </a:spcAft>
              <a:buNone/>
              <a:defRPr b="1" i="0" sz="1200" u="none" cap="none" strike="noStrike">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s-ES"/>
              <a:t>‹#›</a:t>
            </a:fld>
            <a:endParaRPr/>
          </a:p>
        </p:txBody>
      </p:sp>
      <p:sp>
        <p:nvSpPr>
          <p:cNvPr id="12" name="Google Shape;12;p19"/>
          <p:cNvSpPr txBox="1"/>
          <p:nvPr>
            <p:ph idx="1" type="body"/>
          </p:nvPr>
        </p:nvSpPr>
        <p:spPr>
          <a:xfrm>
            <a:off x="3868738" y="863600"/>
            <a:ext cx="7315200" cy="5121275"/>
          </a:xfrm>
          <a:prstGeom prst="rect">
            <a:avLst/>
          </a:prstGeom>
          <a:noFill/>
          <a:ln>
            <a:noFill/>
          </a:ln>
        </p:spPr>
        <p:txBody>
          <a:bodyPr anchorCtr="0" anchor="ctr" bIns="45700" lIns="91425" spcFirstLastPara="1" rIns="91425" wrap="square" tIns="45700">
            <a:noAutofit/>
          </a:bodyPr>
          <a:lstStyle>
            <a:lvl1pPr indent="-355600" lvl="0" marL="457200" marR="0" rtl="0" algn="l">
              <a:lnSpc>
                <a:spcPct val="90000"/>
              </a:lnSpc>
              <a:spcBef>
                <a:spcPts val="1200"/>
              </a:spcBef>
              <a:spcAft>
                <a:spcPts val="0"/>
              </a:spcAft>
              <a:buClr>
                <a:schemeClr val="accent1"/>
              </a:buClr>
              <a:buSzPts val="2000"/>
              <a:buFont typeface="Noto Sans Symbols"/>
              <a:buChar char="●"/>
              <a:defRPr b="0" i="0" sz="2000" u="none" cap="none" strike="noStrike">
                <a:solidFill>
                  <a:srgbClr val="595959"/>
                </a:solidFill>
                <a:latin typeface="Corbel"/>
                <a:ea typeface="Corbel"/>
                <a:cs typeface="Corbel"/>
                <a:sym typeface="Corbel"/>
              </a:defRPr>
            </a:lvl1pPr>
            <a:lvl2pPr indent="-342900" lvl="1" marL="914400" marR="0" rtl="0" algn="l">
              <a:lnSpc>
                <a:spcPct val="90000"/>
              </a:lnSpc>
              <a:spcBef>
                <a:spcPts val="250"/>
              </a:spcBef>
              <a:spcAft>
                <a:spcPts val="0"/>
              </a:spcAft>
              <a:buClr>
                <a:schemeClr val="accent1"/>
              </a:buClr>
              <a:buSzPts val="1800"/>
              <a:buFont typeface="Noto Sans Symbols"/>
              <a:buChar char="●"/>
              <a:defRPr b="0" i="0" sz="1800" u="none" cap="none" strike="noStrike">
                <a:solidFill>
                  <a:srgbClr val="595959"/>
                </a:solidFill>
                <a:latin typeface="Corbel"/>
                <a:ea typeface="Corbel"/>
                <a:cs typeface="Corbel"/>
                <a:sym typeface="Corbel"/>
              </a:defRPr>
            </a:lvl2pPr>
            <a:lvl3pPr indent="-330200" lvl="2" marL="1371600" marR="0" rtl="0" algn="l">
              <a:lnSpc>
                <a:spcPct val="90000"/>
              </a:lnSpc>
              <a:spcBef>
                <a:spcPts val="250"/>
              </a:spcBef>
              <a:spcAft>
                <a:spcPts val="0"/>
              </a:spcAft>
              <a:buClr>
                <a:schemeClr val="accent1"/>
              </a:buClr>
              <a:buSzPts val="1600"/>
              <a:buFont typeface="Noto Sans Symbols"/>
              <a:buChar char="●"/>
              <a:defRPr b="0" i="0" sz="1600" u="none" cap="none" strike="noStrike">
                <a:solidFill>
                  <a:srgbClr val="595959"/>
                </a:solidFill>
                <a:latin typeface="Corbel"/>
                <a:ea typeface="Corbel"/>
                <a:cs typeface="Corbel"/>
                <a:sym typeface="Corbel"/>
              </a:defRPr>
            </a:lvl3pPr>
            <a:lvl4pPr indent="-317500" lvl="3" marL="1828800" marR="0" rtl="0" algn="l">
              <a:lnSpc>
                <a:spcPct val="90000"/>
              </a:lnSpc>
              <a:spcBef>
                <a:spcPts val="250"/>
              </a:spcBef>
              <a:spcAft>
                <a:spcPts val="0"/>
              </a:spcAft>
              <a:buClr>
                <a:schemeClr val="accent1"/>
              </a:buClr>
              <a:buSzPts val="1400"/>
              <a:buFont typeface="Noto Sans Symbols"/>
              <a:buChar char="●"/>
              <a:defRPr b="0" i="0" sz="1400" u="none" cap="none" strike="noStrike">
                <a:solidFill>
                  <a:srgbClr val="595959"/>
                </a:solidFill>
                <a:latin typeface="Corbel"/>
                <a:ea typeface="Corbel"/>
                <a:cs typeface="Corbel"/>
                <a:sym typeface="Corbel"/>
              </a:defRPr>
            </a:lvl4pPr>
            <a:lvl5pPr indent="-317500" lvl="4" marL="2286000" marR="0" rtl="0" algn="l">
              <a:lnSpc>
                <a:spcPct val="90000"/>
              </a:lnSpc>
              <a:spcBef>
                <a:spcPts val="250"/>
              </a:spcBef>
              <a:spcAft>
                <a:spcPts val="0"/>
              </a:spcAft>
              <a:buClr>
                <a:schemeClr val="accent1"/>
              </a:buClr>
              <a:buSzPts val="1400"/>
              <a:buFont typeface="Noto Sans Symbols"/>
              <a:buChar char="●"/>
              <a:defRPr b="0" i="0" sz="1400" u="none" cap="none" strike="noStrike">
                <a:solidFill>
                  <a:srgbClr val="595959"/>
                </a:solidFill>
                <a:latin typeface="Corbel"/>
                <a:ea typeface="Corbel"/>
                <a:cs typeface="Corbel"/>
                <a:sym typeface="Corbel"/>
              </a:defRPr>
            </a:lvl5pPr>
            <a:lvl6pPr indent="-317500" lvl="5" marL="2743200" marR="0" rtl="0" algn="l">
              <a:lnSpc>
                <a:spcPct val="90000"/>
              </a:lnSpc>
              <a:spcBef>
                <a:spcPts val="250"/>
              </a:spcBef>
              <a:spcAft>
                <a:spcPts val="0"/>
              </a:spcAft>
              <a:buClr>
                <a:schemeClr val="accent1"/>
              </a:buClr>
              <a:buSzPts val="1400"/>
              <a:buFont typeface="Noto Sans Symbols"/>
              <a:buChar char="●"/>
              <a:defRPr b="0" i="0" sz="1400" u="none" cap="none" strike="noStrike">
                <a:solidFill>
                  <a:srgbClr val="595959"/>
                </a:solidFill>
                <a:latin typeface="Corbel"/>
                <a:ea typeface="Corbel"/>
                <a:cs typeface="Corbel"/>
                <a:sym typeface="Corbel"/>
              </a:defRPr>
            </a:lvl6pPr>
            <a:lvl7pPr indent="-317500" lvl="6" marL="3200400" marR="0" rtl="0" algn="l">
              <a:lnSpc>
                <a:spcPct val="90000"/>
              </a:lnSpc>
              <a:spcBef>
                <a:spcPts val="250"/>
              </a:spcBef>
              <a:spcAft>
                <a:spcPts val="0"/>
              </a:spcAft>
              <a:buClr>
                <a:schemeClr val="accent1"/>
              </a:buClr>
              <a:buSzPts val="1400"/>
              <a:buFont typeface="Noto Sans Symbols"/>
              <a:buChar char="●"/>
              <a:defRPr b="0" i="0" sz="1400" u="none" cap="none" strike="noStrike">
                <a:solidFill>
                  <a:srgbClr val="595959"/>
                </a:solidFill>
                <a:latin typeface="Corbel"/>
                <a:ea typeface="Corbel"/>
                <a:cs typeface="Corbel"/>
                <a:sym typeface="Corbel"/>
              </a:defRPr>
            </a:lvl7pPr>
            <a:lvl8pPr indent="-317500" lvl="7" marL="3657600" marR="0" rtl="0" algn="l">
              <a:lnSpc>
                <a:spcPct val="90000"/>
              </a:lnSpc>
              <a:spcBef>
                <a:spcPts val="250"/>
              </a:spcBef>
              <a:spcAft>
                <a:spcPts val="0"/>
              </a:spcAft>
              <a:buClr>
                <a:schemeClr val="accent1"/>
              </a:buClr>
              <a:buSzPts val="1400"/>
              <a:buFont typeface="Noto Sans Symbols"/>
              <a:buChar char="●"/>
              <a:defRPr b="0" i="0" sz="1400" u="none" cap="none" strike="noStrike">
                <a:solidFill>
                  <a:srgbClr val="595959"/>
                </a:solidFill>
                <a:latin typeface="Corbel"/>
                <a:ea typeface="Corbel"/>
                <a:cs typeface="Corbel"/>
                <a:sym typeface="Corbel"/>
              </a:defRPr>
            </a:lvl8pPr>
            <a:lvl9pPr indent="-317500" lvl="8" marL="4114800" marR="0" rtl="0" algn="l">
              <a:lnSpc>
                <a:spcPct val="90000"/>
              </a:lnSpc>
              <a:spcBef>
                <a:spcPts val="250"/>
              </a:spcBef>
              <a:spcAft>
                <a:spcPts val="250"/>
              </a:spcAft>
              <a:buClr>
                <a:schemeClr val="accent1"/>
              </a:buClr>
              <a:buSzPts val="1400"/>
              <a:buFont typeface="Noto Sans Symbols"/>
              <a:buChar char="●"/>
              <a:defRPr b="0" i="0" sz="1400" u="none" cap="none" strike="noStrike">
                <a:solidFill>
                  <a:srgbClr val="595959"/>
                </a:solidFill>
                <a:latin typeface="Corbel"/>
                <a:ea typeface="Corbel"/>
                <a:cs typeface="Corbel"/>
                <a:sym typeface="Corbel"/>
              </a:defRPr>
            </a:lvl9pPr>
          </a:lstStyle>
          <a:p/>
        </p:txBody>
      </p:sp>
      <p:sp>
        <p:nvSpPr>
          <p:cNvPr id="13" name="Google Shape;13;p19"/>
          <p:cNvSpPr txBox="1"/>
          <p:nvPr>
            <p:ph idx="10" type="dt"/>
          </p:nvPr>
        </p:nvSpPr>
        <p:spPr>
          <a:xfrm>
            <a:off x="261938"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100" u="none" cap="none" strike="noStrike">
                <a:solidFill>
                  <a:srgbClr val="7F7F7F"/>
                </a:solidFill>
                <a:latin typeface="Corbel"/>
                <a:ea typeface="Corbel"/>
                <a:cs typeface="Corbel"/>
                <a:sym typeface="Corbel"/>
              </a:defRPr>
            </a:lvl1pPr>
            <a:lvl2pPr lvl="1"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2pPr>
            <a:lvl3pPr lvl="2"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3pPr>
            <a:lvl4pPr lvl="3"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4pPr>
            <a:lvl5pPr lvl="4"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5pPr>
            <a:lvl6pPr lvl="5"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6pPr>
            <a:lvl7pPr lvl="6"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7pPr>
            <a:lvl8pPr lvl="7"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8pPr>
            <a:lvl9pPr lvl="8"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9pPr>
          </a:lstStyle>
          <a:p/>
        </p:txBody>
      </p:sp>
      <p:pic>
        <p:nvPicPr>
          <p:cNvPr id="14" name="Google Shape;14;p19"/>
          <p:cNvPicPr preferRelativeResize="0"/>
          <p:nvPr/>
        </p:nvPicPr>
        <p:blipFill rotWithShape="1">
          <a:blip r:embed="rId1">
            <a:alphaModFix/>
          </a:blip>
          <a:srcRect b="0" l="39835" r="0" t="0"/>
          <a:stretch/>
        </p:blipFill>
        <p:spPr>
          <a:xfrm>
            <a:off x="8512175" y="6067425"/>
            <a:ext cx="3525838" cy="731838"/>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3.jp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3.jpg"/><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1"/>
          <p:cNvSpPr txBox="1"/>
          <p:nvPr>
            <p:ph type="title"/>
          </p:nvPr>
        </p:nvSpPr>
        <p:spPr>
          <a:xfrm>
            <a:off x="3714190" y="1182249"/>
            <a:ext cx="5744602" cy="3254375"/>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None/>
            </a:pPr>
            <a:r>
              <a:rPr lang="es-ES"/>
              <a:t>EMPATHY</a:t>
            </a:r>
            <a:endParaRPr/>
          </a:p>
        </p:txBody>
      </p:sp>
      <p:grpSp>
        <p:nvGrpSpPr>
          <p:cNvPr id="99" name="Google Shape;99;p1"/>
          <p:cNvGrpSpPr/>
          <p:nvPr/>
        </p:nvGrpSpPr>
        <p:grpSpPr>
          <a:xfrm>
            <a:off x="3714190" y="5347947"/>
            <a:ext cx="3885722" cy="1320800"/>
            <a:chOff x="3714190" y="5347947"/>
            <a:chExt cx="3885722" cy="1320800"/>
          </a:xfrm>
        </p:grpSpPr>
        <p:pic>
          <p:nvPicPr>
            <p:cNvPr id="100" name="Google Shape;100;p1"/>
            <p:cNvPicPr preferRelativeResize="0"/>
            <p:nvPr/>
          </p:nvPicPr>
          <p:blipFill rotWithShape="1">
            <a:blip r:embed="rId3">
              <a:alphaModFix/>
            </a:blip>
            <a:srcRect b="0" l="0" r="0" t="0"/>
            <a:stretch/>
          </p:blipFill>
          <p:spPr>
            <a:xfrm>
              <a:off x="3714190" y="5894811"/>
              <a:ext cx="2095500" cy="482600"/>
            </a:xfrm>
            <a:prstGeom prst="rect">
              <a:avLst/>
            </a:prstGeom>
            <a:noFill/>
            <a:ln>
              <a:noFill/>
            </a:ln>
          </p:spPr>
        </p:pic>
        <p:pic>
          <p:nvPicPr>
            <p:cNvPr id="101" name="Google Shape;101;p1"/>
            <p:cNvPicPr preferRelativeResize="0"/>
            <p:nvPr/>
          </p:nvPicPr>
          <p:blipFill rotWithShape="1">
            <a:blip r:embed="rId4">
              <a:alphaModFix/>
            </a:blip>
            <a:srcRect b="0" l="0" r="0" t="0"/>
            <a:stretch/>
          </p:blipFill>
          <p:spPr>
            <a:xfrm>
              <a:off x="6279112" y="5347947"/>
              <a:ext cx="1320800" cy="1320800"/>
            </a:xfrm>
            <a:prstGeom prst="rect">
              <a:avLst/>
            </a:prstGeom>
            <a:noFill/>
            <a:ln>
              <a:noFill/>
            </a:ln>
          </p:spPr>
        </p:pic>
      </p:grpSp>
      <p:pic>
        <p:nvPicPr>
          <p:cNvPr id="102" name="Google Shape;102;p1"/>
          <p:cNvPicPr preferRelativeResize="0"/>
          <p:nvPr/>
        </p:nvPicPr>
        <p:blipFill rotWithShape="1">
          <a:blip r:embed="rId5">
            <a:alphaModFix/>
          </a:blip>
          <a:srcRect b="0" l="0" r="0" t="0"/>
          <a:stretch/>
        </p:blipFill>
        <p:spPr>
          <a:xfrm>
            <a:off x="718828" y="5882111"/>
            <a:ext cx="2476500" cy="495300"/>
          </a:xfrm>
          <a:prstGeom prst="rect">
            <a:avLst/>
          </a:prstGeom>
          <a:noFill/>
          <a:ln>
            <a:noFill/>
          </a:ln>
        </p:spPr>
      </p:pic>
      <p:pic>
        <p:nvPicPr>
          <p:cNvPr descr="Logotipo&#10;&#10;El contenido generado por IA puede ser incorrecto." id="103" name="Google Shape;103;p1"/>
          <p:cNvPicPr preferRelativeResize="0"/>
          <p:nvPr/>
        </p:nvPicPr>
        <p:blipFill rotWithShape="1">
          <a:blip r:embed="rId6">
            <a:alphaModFix/>
          </a:blip>
          <a:srcRect b="0" l="0" r="0" t="0"/>
          <a:stretch/>
        </p:blipFill>
        <p:spPr>
          <a:xfrm>
            <a:off x="4692777" y="596621"/>
            <a:ext cx="3353895" cy="335389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10"/>
          <p:cNvSpPr txBox="1"/>
          <p:nvPr/>
        </p:nvSpPr>
        <p:spPr>
          <a:xfrm>
            <a:off x="3601053" y="281276"/>
            <a:ext cx="7672387" cy="1674813"/>
          </a:xfrm>
          <a:prstGeom prst="rect">
            <a:avLst/>
          </a:prstGeom>
          <a:noFill/>
          <a:ln>
            <a:noFill/>
          </a:ln>
        </p:spPr>
        <p:txBody>
          <a:bodyPr anchorCtr="0" anchor="t" bIns="45700" lIns="91425" spcFirstLastPara="1" rIns="91425" wrap="square" tIns="45700">
            <a:normAutofit fontScale="97500"/>
          </a:bodyPr>
          <a:lstStyle/>
          <a:p>
            <a:pPr indent="0" lvl="0" marL="0" marR="0" rtl="0" algn="r">
              <a:spcBef>
                <a:spcPts val="0"/>
              </a:spcBef>
              <a:spcAft>
                <a:spcPts val="0"/>
              </a:spcAft>
              <a:buClr>
                <a:srgbClr val="FFFFFF"/>
              </a:buClr>
              <a:buSzPct val="100000"/>
              <a:buFont typeface="Corbel"/>
              <a:buNone/>
            </a:pPr>
            <a:r>
              <a:rPr lang="es-ES" sz="4267">
                <a:solidFill>
                  <a:srgbClr val="FFFFFF"/>
                </a:solidFill>
                <a:latin typeface="Corbel"/>
                <a:ea typeface="Corbel"/>
                <a:cs typeface="Corbel"/>
                <a:sym typeface="Corbel"/>
              </a:rPr>
              <a:t>SKILL – EMPATHY</a:t>
            </a:r>
            <a:br>
              <a:rPr lang="es-ES" sz="4267">
                <a:solidFill>
                  <a:srgbClr val="FFFFFF"/>
                </a:solidFill>
                <a:latin typeface="Corbel"/>
                <a:ea typeface="Corbel"/>
                <a:cs typeface="Corbel"/>
                <a:sym typeface="Corbel"/>
              </a:rPr>
            </a:br>
            <a:endParaRPr sz="4267">
              <a:solidFill>
                <a:srgbClr val="FFFFFF"/>
              </a:solidFill>
              <a:latin typeface="Corbel"/>
              <a:ea typeface="Corbel"/>
              <a:cs typeface="Corbel"/>
              <a:sym typeface="Corbel"/>
            </a:endParaRPr>
          </a:p>
        </p:txBody>
      </p:sp>
      <p:pic>
        <p:nvPicPr>
          <p:cNvPr descr="Logotipo&#10;&#10;El contenido generado por IA puede ser incorrecto." id="173" name="Google Shape;173;p10"/>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74" name="Google Shape;174;p10"/>
          <p:cNvSpPr txBox="1"/>
          <p:nvPr/>
        </p:nvSpPr>
        <p:spPr>
          <a:xfrm>
            <a:off x="918560" y="1751873"/>
            <a:ext cx="6172200"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Corbel"/>
              <a:buNone/>
            </a:pPr>
            <a:r>
              <a:rPr b="1" i="0" lang="es-ES" sz="1800" u="none" strike="noStrike">
                <a:solidFill>
                  <a:srgbClr val="000000"/>
                </a:solidFill>
                <a:latin typeface="Corbel"/>
                <a:ea typeface="Corbel"/>
                <a:cs typeface="Corbel"/>
                <a:sym typeface="Corbel"/>
              </a:rPr>
              <a:t>EMPATY IN ACTION – EXAMPLES</a:t>
            </a:r>
            <a:endParaRPr/>
          </a:p>
          <a:p>
            <a:pPr indent="0" lvl="0" marL="0" marR="0" rtl="0" algn="l">
              <a:spcBef>
                <a:spcPts val="0"/>
              </a:spcBef>
              <a:spcAft>
                <a:spcPts val="0"/>
              </a:spcAft>
              <a:buClr>
                <a:schemeClr val="dk1"/>
              </a:buClr>
              <a:buSzPts val="1800"/>
              <a:buFont typeface="Corbel"/>
              <a:buNone/>
            </a:pPr>
            <a:r>
              <a:t/>
            </a:r>
            <a:endParaRPr b="1" i="0" sz="1800" u="none" strike="noStrike">
              <a:solidFill>
                <a:srgbClr val="000000"/>
              </a:solidFill>
              <a:latin typeface="Corbel"/>
              <a:ea typeface="Corbel"/>
              <a:cs typeface="Corbel"/>
              <a:sym typeface="Corbel"/>
            </a:endParaRPr>
          </a:p>
          <a:p>
            <a:pPr indent="0" lvl="0" marL="0" marR="0" rtl="0" algn="l">
              <a:spcBef>
                <a:spcPts val="0"/>
              </a:spcBef>
              <a:spcAft>
                <a:spcPts val="0"/>
              </a:spcAft>
              <a:buNone/>
            </a:pPr>
            <a:r>
              <a:rPr b="0" i="0" lang="es-ES" sz="1800" u="none" strike="noStrike">
                <a:solidFill>
                  <a:srgbClr val="000000"/>
                </a:solidFill>
                <a:latin typeface="Corbel"/>
                <a:ea typeface="Corbel"/>
                <a:cs typeface="Corbel"/>
                <a:sym typeface="Corbel"/>
              </a:rPr>
              <a:t>🟢 Colleague overwhelmed with tasks → you offer help</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Friend opens up → you validate without advice</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Stranger in distress → you offer kindness without asking “why”</a:t>
            </a:r>
            <a:endParaRPr/>
          </a:p>
        </p:txBody>
      </p:sp>
      <p:pic>
        <p:nvPicPr>
          <p:cNvPr id="175" name="Google Shape;175;p10"/>
          <p:cNvPicPr preferRelativeResize="0"/>
          <p:nvPr/>
        </p:nvPicPr>
        <p:blipFill rotWithShape="1">
          <a:blip r:embed="rId4">
            <a:alphaModFix/>
          </a:blip>
          <a:srcRect b="0" l="0" r="0" t="0"/>
          <a:stretch/>
        </p:blipFill>
        <p:spPr>
          <a:xfrm>
            <a:off x="7151720" y="1330960"/>
            <a:ext cx="4699000" cy="4699000"/>
          </a:xfrm>
          <a:prstGeom prst="rect">
            <a:avLst/>
          </a:prstGeom>
          <a:noFill/>
          <a:ln>
            <a:noFill/>
          </a:ln>
        </p:spPr>
      </p:pic>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11"/>
          <p:cNvSpPr txBox="1"/>
          <p:nvPr/>
        </p:nvSpPr>
        <p:spPr>
          <a:xfrm>
            <a:off x="3514865" y="274271"/>
            <a:ext cx="7672388" cy="1674813"/>
          </a:xfrm>
          <a:prstGeom prst="rect">
            <a:avLst/>
          </a:prstGeom>
          <a:noFill/>
          <a:ln>
            <a:noFill/>
          </a:ln>
        </p:spPr>
        <p:txBody>
          <a:bodyPr anchorCtr="0" anchor="t" bIns="45700" lIns="91425" spcFirstLastPara="1" rIns="91425" wrap="square" tIns="45700">
            <a:normAutofit fontScale="97500"/>
          </a:bodyPr>
          <a:lstStyle/>
          <a:p>
            <a:pPr indent="0" lvl="0" marL="0" marR="0" rtl="0" algn="r">
              <a:spcBef>
                <a:spcPts val="0"/>
              </a:spcBef>
              <a:spcAft>
                <a:spcPts val="0"/>
              </a:spcAft>
              <a:buClr>
                <a:srgbClr val="FFFFFF"/>
              </a:buClr>
              <a:buSzPct val="100000"/>
              <a:buFont typeface="Corbel"/>
              <a:buNone/>
            </a:pPr>
            <a:r>
              <a:rPr lang="es-ES" sz="4267">
                <a:solidFill>
                  <a:srgbClr val="FFFFFF"/>
                </a:solidFill>
                <a:latin typeface="Corbel"/>
                <a:ea typeface="Corbel"/>
                <a:cs typeface="Corbel"/>
                <a:sym typeface="Corbel"/>
              </a:rPr>
              <a:t>SKILL – EMPATHY</a:t>
            </a:r>
            <a:br>
              <a:rPr lang="es-ES" sz="4267">
                <a:solidFill>
                  <a:srgbClr val="FFFFFF"/>
                </a:solidFill>
                <a:latin typeface="Corbel"/>
                <a:ea typeface="Corbel"/>
                <a:cs typeface="Corbel"/>
                <a:sym typeface="Corbel"/>
              </a:rPr>
            </a:br>
            <a:endParaRPr sz="4267">
              <a:solidFill>
                <a:srgbClr val="FFFFFF"/>
              </a:solidFill>
              <a:latin typeface="Corbel"/>
              <a:ea typeface="Corbel"/>
              <a:cs typeface="Corbel"/>
              <a:sym typeface="Corbel"/>
            </a:endParaRPr>
          </a:p>
        </p:txBody>
      </p:sp>
      <p:pic>
        <p:nvPicPr>
          <p:cNvPr descr="Logotipo&#10;&#10;El contenido generado por IA puede ser incorrecto." id="181" name="Google Shape;181;p11"/>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82" name="Google Shape;182;p11"/>
          <p:cNvSpPr txBox="1"/>
          <p:nvPr/>
        </p:nvSpPr>
        <p:spPr>
          <a:xfrm>
            <a:off x="1004747" y="1679683"/>
            <a:ext cx="6172200"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Corbel"/>
              <a:buNone/>
            </a:pPr>
            <a:r>
              <a:rPr b="1" i="0" lang="es-ES" sz="1800" u="none" strike="noStrike">
                <a:solidFill>
                  <a:srgbClr val="000000"/>
                </a:solidFill>
                <a:latin typeface="Corbel"/>
                <a:ea typeface="Corbel"/>
                <a:cs typeface="Corbel"/>
                <a:sym typeface="Corbel"/>
              </a:rPr>
              <a:t>HOW LACK OF EMPATHY LOOKS</a:t>
            </a:r>
            <a:endParaRPr/>
          </a:p>
          <a:p>
            <a:pPr indent="0" lvl="0" marL="0" marR="0" rtl="0" algn="l">
              <a:spcBef>
                <a:spcPts val="0"/>
              </a:spcBef>
              <a:spcAft>
                <a:spcPts val="0"/>
              </a:spcAft>
              <a:buClr>
                <a:schemeClr val="dk1"/>
              </a:buClr>
              <a:buSzPts val="1800"/>
              <a:buFont typeface="Corbel"/>
              <a:buNone/>
            </a:pPr>
            <a:r>
              <a:t/>
            </a:r>
            <a:endParaRPr b="1" i="0" sz="1800" u="none" strike="noStrike">
              <a:solidFill>
                <a:srgbClr val="000000"/>
              </a:solidFill>
              <a:latin typeface="Corbel"/>
              <a:ea typeface="Corbel"/>
              <a:cs typeface="Corbel"/>
              <a:sym typeface="Corbel"/>
            </a:endParaRPr>
          </a:p>
          <a:p>
            <a:pPr indent="0" lvl="0" marL="0" marR="0" rtl="0" algn="l">
              <a:spcBef>
                <a:spcPts val="0"/>
              </a:spcBef>
              <a:spcAft>
                <a:spcPts val="0"/>
              </a:spcAft>
              <a:buNone/>
            </a:pPr>
            <a:r>
              <a:rPr b="0" i="0" lang="es-ES" sz="1800" u="none" strike="noStrike">
                <a:solidFill>
                  <a:srgbClr val="000000"/>
                </a:solidFill>
                <a:latin typeface="Corbel"/>
                <a:ea typeface="Corbel"/>
                <a:cs typeface="Corbel"/>
                <a:sym typeface="Corbel"/>
              </a:rPr>
              <a:t>• Ignoring emotional cues</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Dismissing or minimizing feelings</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Rushing to “fix” or change the topic</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Giving advice without consent</a:t>
            </a:r>
            <a:endParaRPr b="0" i="0" sz="1800" u="none" strike="noStrike">
              <a:solidFill>
                <a:srgbClr val="000000"/>
              </a:solidFill>
              <a:latin typeface="Corbel"/>
              <a:ea typeface="Corbel"/>
              <a:cs typeface="Corbel"/>
              <a:sym typeface="Corbel"/>
            </a:endParaRPr>
          </a:p>
        </p:txBody>
      </p:sp>
      <p:pic>
        <p:nvPicPr>
          <p:cNvPr id="183" name="Google Shape;183;p11"/>
          <p:cNvPicPr preferRelativeResize="0"/>
          <p:nvPr/>
        </p:nvPicPr>
        <p:blipFill rotWithShape="1">
          <a:blip r:embed="rId4">
            <a:alphaModFix/>
          </a:blip>
          <a:srcRect b="0" l="0" r="0" t="0"/>
          <a:stretch/>
        </p:blipFill>
        <p:spPr>
          <a:xfrm>
            <a:off x="6549213" y="1285240"/>
            <a:ext cx="4699000" cy="4699000"/>
          </a:xfrm>
          <a:prstGeom prst="rect">
            <a:avLst/>
          </a:prstGeom>
          <a:noFill/>
          <a:ln>
            <a:noFill/>
          </a:ln>
        </p:spPr>
      </p:pic>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12"/>
          <p:cNvSpPr txBox="1"/>
          <p:nvPr/>
        </p:nvSpPr>
        <p:spPr>
          <a:xfrm>
            <a:off x="3456758" y="374650"/>
            <a:ext cx="7672387" cy="1674813"/>
          </a:xfrm>
          <a:prstGeom prst="rect">
            <a:avLst/>
          </a:prstGeom>
          <a:noFill/>
          <a:ln>
            <a:noFill/>
          </a:ln>
        </p:spPr>
        <p:txBody>
          <a:bodyPr anchorCtr="0" anchor="t" bIns="45700" lIns="91425" spcFirstLastPara="1" rIns="91425" wrap="square" tIns="45700">
            <a:normAutofit fontScale="97500"/>
          </a:bodyPr>
          <a:lstStyle/>
          <a:p>
            <a:pPr indent="0" lvl="0" marL="0" marR="0" rtl="0" algn="r">
              <a:spcBef>
                <a:spcPts val="0"/>
              </a:spcBef>
              <a:spcAft>
                <a:spcPts val="0"/>
              </a:spcAft>
              <a:buClr>
                <a:srgbClr val="FFFFFF"/>
              </a:buClr>
              <a:buSzPct val="100000"/>
              <a:buFont typeface="Corbel"/>
              <a:buNone/>
            </a:pPr>
            <a:r>
              <a:rPr lang="es-ES" sz="4267">
                <a:solidFill>
                  <a:srgbClr val="FFFFFF"/>
                </a:solidFill>
                <a:latin typeface="Corbel"/>
                <a:ea typeface="Corbel"/>
                <a:cs typeface="Corbel"/>
                <a:sym typeface="Corbel"/>
              </a:rPr>
              <a:t>SKILL – EMPATHY</a:t>
            </a:r>
            <a:br>
              <a:rPr lang="es-ES" sz="4267">
                <a:solidFill>
                  <a:srgbClr val="FFFFFF"/>
                </a:solidFill>
                <a:latin typeface="Corbel"/>
                <a:ea typeface="Corbel"/>
                <a:cs typeface="Corbel"/>
                <a:sym typeface="Corbel"/>
              </a:rPr>
            </a:br>
            <a:endParaRPr sz="4267">
              <a:solidFill>
                <a:srgbClr val="FFFFFF"/>
              </a:solidFill>
              <a:latin typeface="Corbel"/>
              <a:ea typeface="Corbel"/>
              <a:cs typeface="Corbel"/>
              <a:sym typeface="Corbel"/>
            </a:endParaRPr>
          </a:p>
        </p:txBody>
      </p:sp>
      <p:pic>
        <p:nvPicPr>
          <p:cNvPr descr="Logotipo&#10;&#10;El contenido generado por IA puede ser incorrecto." id="189" name="Google Shape;189;p12"/>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90" name="Google Shape;190;p12"/>
          <p:cNvSpPr txBox="1"/>
          <p:nvPr/>
        </p:nvSpPr>
        <p:spPr>
          <a:xfrm>
            <a:off x="1062855" y="1678769"/>
            <a:ext cx="6172200" cy="203132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Corbel"/>
              <a:buNone/>
            </a:pPr>
            <a:r>
              <a:rPr b="1" i="0" lang="es-ES" sz="1800" u="none" strike="noStrike">
                <a:solidFill>
                  <a:srgbClr val="000000"/>
                </a:solidFill>
                <a:latin typeface="Corbel"/>
                <a:ea typeface="Corbel"/>
                <a:cs typeface="Corbel"/>
                <a:sym typeface="Corbel"/>
              </a:rPr>
              <a:t>EMPATY AND TEAMWORK</a:t>
            </a:r>
            <a:endParaRPr/>
          </a:p>
          <a:p>
            <a:pPr indent="0" lvl="0" marL="0" marR="0" rtl="0" algn="l">
              <a:spcBef>
                <a:spcPts val="0"/>
              </a:spcBef>
              <a:spcAft>
                <a:spcPts val="0"/>
              </a:spcAft>
              <a:buClr>
                <a:schemeClr val="dk1"/>
              </a:buClr>
              <a:buSzPts val="1800"/>
              <a:buFont typeface="Corbel"/>
              <a:buNone/>
            </a:pPr>
            <a:r>
              <a:t/>
            </a:r>
            <a:endParaRPr b="1" i="0" sz="1800" u="none" strike="noStrike">
              <a:solidFill>
                <a:srgbClr val="000000"/>
              </a:solidFill>
              <a:latin typeface="Corbel"/>
              <a:ea typeface="Corbel"/>
              <a:cs typeface="Corbel"/>
              <a:sym typeface="Corbel"/>
            </a:endParaRPr>
          </a:p>
          <a:p>
            <a:pPr indent="0" lvl="0" marL="0" marR="0" rtl="0" algn="l">
              <a:spcBef>
                <a:spcPts val="0"/>
              </a:spcBef>
              <a:spcAft>
                <a:spcPts val="0"/>
              </a:spcAft>
              <a:buNone/>
            </a:pPr>
            <a:r>
              <a:rPr b="0" i="0" lang="es-ES" sz="1800" u="none" strike="noStrike">
                <a:solidFill>
                  <a:srgbClr val="000000"/>
                </a:solidFill>
                <a:latin typeface="Corbel"/>
                <a:ea typeface="Corbel"/>
                <a:cs typeface="Corbel"/>
                <a:sym typeface="Corbel"/>
              </a:rPr>
              <a:t>Empathetic teams:</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Share more openly</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Resolve conflict constructively</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Feel safer to be themselves</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Build stronger collaboration</a:t>
            </a:r>
            <a:endParaRPr b="0" i="0" sz="1800" u="none" strike="noStrike">
              <a:solidFill>
                <a:srgbClr val="000000"/>
              </a:solidFill>
              <a:latin typeface="Corbel"/>
              <a:ea typeface="Corbel"/>
              <a:cs typeface="Corbel"/>
              <a:sym typeface="Corbel"/>
            </a:endParaRPr>
          </a:p>
        </p:txBody>
      </p:sp>
      <p:pic>
        <p:nvPicPr>
          <p:cNvPr id="191" name="Google Shape;191;p12"/>
          <p:cNvPicPr preferRelativeResize="0"/>
          <p:nvPr/>
        </p:nvPicPr>
        <p:blipFill rotWithShape="1">
          <a:blip r:embed="rId4">
            <a:alphaModFix/>
          </a:blip>
          <a:srcRect b="0" l="0" r="0" t="0"/>
          <a:stretch/>
        </p:blipFill>
        <p:spPr>
          <a:xfrm>
            <a:off x="6399665" y="1360594"/>
            <a:ext cx="4699000" cy="4699000"/>
          </a:xfrm>
          <a:prstGeom prst="rect">
            <a:avLst/>
          </a:prstGeom>
          <a:noFill/>
          <a:ln>
            <a:noFill/>
          </a:ln>
        </p:spPr>
      </p:pic>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13"/>
          <p:cNvSpPr txBox="1"/>
          <p:nvPr/>
        </p:nvSpPr>
        <p:spPr>
          <a:xfrm>
            <a:off x="3558044" y="207713"/>
            <a:ext cx="7672388" cy="1674813"/>
          </a:xfrm>
          <a:prstGeom prst="rect">
            <a:avLst/>
          </a:prstGeom>
          <a:noFill/>
          <a:ln>
            <a:noFill/>
          </a:ln>
        </p:spPr>
        <p:txBody>
          <a:bodyPr anchorCtr="0" anchor="t" bIns="45700" lIns="91425" spcFirstLastPara="1" rIns="91425" wrap="square" tIns="45700">
            <a:normAutofit fontScale="97500"/>
          </a:bodyPr>
          <a:lstStyle/>
          <a:p>
            <a:pPr indent="0" lvl="0" marL="0" marR="0" rtl="0" algn="r">
              <a:spcBef>
                <a:spcPts val="0"/>
              </a:spcBef>
              <a:spcAft>
                <a:spcPts val="0"/>
              </a:spcAft>
              <a:buClr>
                <a:srgbClr val="FFFFFF"/>
              </a:buClr>
              <a:buSzPct val="100000"/>
              <a:buFont typeface="Corbel"/>
              <a:buNone/>
            </a:pPr>
            <a:r>
              <a:rPr lang="es-ES" sz="4267">
                <a:solidFill>
                  <a:srgbClr val="FFFFFF"/>
                </a:solidFill>
                <a:latin typeface="Corbel"/>
                <a:ea typeface="Corbel"/>
                <a:cs typeface="Corbel"/>
                <a:sym typeface="Corbel"/>
              </a:rPr>
              <a:t>SKILL – EMPATHY</a:t>
            </a:r>
            <a:br>
              <a:rPr lang="es-ES" sz="4267">
                <a:solidFill>
                  <a:srgbClr val="FFFFFF"/>
                </a:solidFill>
                <a:latin typeface="Corbel"/>
                <a:ea typeface="Corbel"/>
                <a:cs typeface="Corbel"/>
                <a:sym typeface="Corbel"/>
              </a:rPr>
            </a:br>
            <a:endParaRPr sz="4267">
              <a:solidFill>
                <a:srgbClr val="FFFFFF"/>
              </a:solidFill>
              <a:latin typeface="Corbel"/>
              <a:ea typeface="Corbel"/>
              <a:cs typeface="Corbel"/>
              <a:sym typeface="Corbel"/>
            </a:endParaRPr>
          </a:p>
        </p:txBody>
      </p:sp>
      <p:pic>
        <p:nvPicPr>
          <p:cNvPr descr="Logotipo&#10;&#10;El contenido generado por IA puede ser incorrecto." id="197" name="Google Shape;197;p13"/>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98" name="Google Shape;198;p13"/>
          <p:cNvSpPr txBox="1"/>
          <p:nvPr/>
        </p:nvSpPr>
        <p:spPr>
          <a:xfrm>
            <a:off x="992606" y="1682947"/>
            <a:ext cx="6172200" cy="258532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Corbel"/>
              <a:buNone/>
            </a:pPr>
            <a:r>
              <a:rPr b="1" i="0" lang="es-ES" sz="1800" u="none" strike="noStrike">
                <a:solidFill>
                  <a:srgbClr val="000000"/>
                </a:solidFill>
                <a:latin typeface="Corbel"/>
                <a:ea typeface="Corbel"/>
                <a:cs typeface="Corbel"/>
                <a:sym typeface="Corbel"/>
              </a:rPr>
              <a:t>EMPATHY IN DIFFICULT MOMENTS</a:t>
            </a:r>
            <a:endParaRPr/>
          </a:p>
          <a:p>
            <a:pPr indent="0" lvl="0" marL="0" marR="0" rtl="0" algn="l">
              <a:spcBef>
                <a:spcPts val="0"/>
              </a:spcBef>
              <a:spcAft>
                <a:spcPts val="0"/>
              </a:spcAft>
              <a:buClr>
                <a:schemeClr val="dk1"/>
              </a:buClr>
              <a:buSzPts val="1800"/>
              <a:buFont typeface="Corbel"/>
              <a:buNone/>
            </a:pPr>
            <a:r>
              <a:t/>
            </a:r>
            <a:endParaRPr b="1" i="0" sz="1800" u="none" strike="noStrike">
              <a:solidFill>
                <a:srgbClr val="000000"/>
              </a:solidFill>
              <a:latin typeface="Corbel"/>
              <a:ea typeface="Corbel"/>
              <a:cs typeface="Corbel"/>
              <a:sym typeface="Corbel"/>
            </a:endParaRPr>
          </a:p>
          <a:p>
            <a:pPr indent="0" lvl="0" marL="0" marR="0" rtl="0" algn="l">
              <a:spcBef>
                <a:spcPts val="0"/>
              </a:spcBef>
              <a:spcAft>
                <a:spcPts val="0"/>
              </a:spcAft>
              <a:buClr>
                <a:srgbClr val="000000"/>
              </a:buClr>
              <a:buSzPts val="1800"/>
              <a:buFont typeface="Corbel"/>
              <a:buNone/>
            </a:pPr>
            <a:r>
              <a:rPr b="0" i="0" lang="es-ES" sz="1800" u="none" strike="noStrike">
                <a:solidFill>
                  <a:srgbClr val="000000"/>
                </a:solidFill>
                <a:latin typeface="Corbel"/>
                <a:ea typeface="Corbel"/>
                <a:cs typeface="Corbel"/>
                <a:sym typeface="Corbel"/>
              </a:rPr>
              <a:t>It is hardest—and most essential—to be empathetic when:</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We disagree</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We feel triggered</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We feel overwhelmed ourselves</a:t>
            </a:r>
            <a:endParaRPr b="0" i="0" sz="1800" u="none" strike="noStrike">
              <a:solidFill>
                <a:srgbClr val="000000"/>
              </a:solidFill>
              <a:latin typeface="Corbel"/>
              <a:ea typeface="Corbel"/>
              <a:cs typeface="Corbel"/>
              <a:sym typeface="Corbel"/>
            </a:endParaRPr>
          </a:p>
          <a:p>
            <a:pPr indent="0" lvl="0" marL="0" marR="0" rtl="0" algn="l">
              <a:spcBef>
                <a:spcPts val="0"/>
              </a:spcBef>
              <a:spcAft>
                <a:spcPts val="0"/>
              </a:spcAft>
              <a:buClr>
                <a:schemeClr val="dk1"/>
              </a:buClr>
              <a:buSzPts val="1800"/>
              <a:buFont typeface="Corbel"/>
              <a:buNone/>
            </a:pPr>
            <a:r>
              <a:t/>
            </a:r>
            <a:endParaRPr b="0" i="0" sz="1800" u="none" strike="noStrike">
              <a:solidFill>
                <a:srgbClr val="000000"/>
              </a:solidFill>
              <a:latin typeface="Corbel"/>
              <a:ea typeface="Corbel"/>
              <a:cs typeface="Corbel"/>
              <a:sym typeface="Corbel"/>
            </a:endParaRPr>
          </a:p>
          <a:p>
            <a:pPr indent="0" lvl="0" marL="0" marR="0" rtl="0" algn="l">
              <a:spcBef>
                <a:spcPts val="0"/>
              </a:spcBef>
              <a:spcAft>
                <a:spcPts val="0"/>
              </a:spcAft>
              <a:buNone/>
            </a:pPr>
            <a:r>
              <a:rPr b="0" i="0" lang="es-ES" sz="1800" u="none" strike="noStrike">
                <a:solidFill>
                  <a:srgbClr val="000000"/>
                </a:solidFill>
                <a:latin typeface="Corbel"/>
                <a:ea typeface="Corbel"/>
                <a:cs typeface="Corbel"/>
                <a:sym typeface="Corbel"/>
              </a:rPr>
              <a:t>Learning to pause and respond instead of react builds emotional resilience.</a:t>
            </a:r>
            <a:endParaRPr/>
          </a:p>
        </p:txBody>
      </p:sp>
      <p:pic>
        <p:nvPicPr>
          <p:cNvPr id="199" name="Google Shape;199;p13"/>
          <p:cNvPicPr preferRelativeResize="0"/>
          <p:nvPr/>
        </p:nvPicPr>
        <p:blipFill rotWithShape="1">
          <a:blip r:embed="rId4">
            <a:alphaModFix/>
          </a:blip>
          <a:srcRect b="0" l="0" r="0" t="0"/>
          <a:stretch/>
        </p:blipFill>
        <p:spPr>
          <a:xfrm>
            <a:off x="6771919" y="1503430"/>
            <a:ext cx="4699000" cy="4483100"/>
          </a:xfrm>
          <a:prstGeom prst="rect">
            <a:avLst/>
          </a:prstGeom>
          <a:noFill/>
          <a:ln>
            <a:noFill/>
          </a:ln>
        </p:spPr>
      </p:pic>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14"/>
          <p:cNvSpPr txBox="1"/>
          <p:nvPr/>
        </p:nvSpPr>
        <p:spPr>
          <a:xfrm>
            <a:off x="3401194" y="178545"/>
            <a:ext cx="7672387" cy="1674813"/>
          </a:xfrm>
          <a:prstGeom prst="rect">
            <a:avLst/>
          </a:prstGeom>
          <a:noFill/>
          <a:ln>
            <a:noFill/>
          </a:ln>
        </p:spPr>
        <p:txBody>
          <a:bodyPr anchorCtr="0" anchor="t" bIns="45700" lIns="91425" spcFirstLastPara="1" rIns="91425" wrap="square" tIns="45700">
            <a:normAutofit fontScale="97500"/>
          </a:bodyPr>
          <a:lstStyle/>
          <a:p>
            <a:pPr indent="0" lvl="0" marL="0" marR="0" rtl="0" algn="r">
              <a:spcBef>
                <a:spcPts val="0"/>
              </a:spcBef>
              <a:spcAft>
                <a:spcPts val="0"/>
              </a:spcAft>
              <a:buClr>
                <a:srgbClr val="FFFFFF"/>
              </a:buClr>
              <a:buSzPct val="100000"/>
              <a:buFont typeface="Corbel"/>
              <a:buNone/>
            </a:pPr>
            <a:r>
              <a:rPr lang="es-ES" sz="4267">
                <a:solidFill>
                  <a:srgbClr val="FFFFFF"/>
                </a:solidFill>
                <a:latin typeface="Corbel"/>
                <a:ea typeface="Corbel"/>
                <a:cs typeface="Corbel"/>
                <a:sym typeface="Corbel"/>
              </a:rPr>
              <a:t>SKILL – EMPATHY</a:t>
            </a:r>
            <a:br>
              <a:rPr lang="es-ES" sz="4267">
                <a:solidFill>
                  <a:srgbClr val="FFFFFF"/>
                </a:solidFill>
                <a:latin typeface="Corbel"/>
                <a:ea typeface="Corbel"/>
                <a:cs typeface="Corbel"/>
                <a:sym typeface="Corbel"/>
              </a:rPr>
            </a:br>
            <a:endParaRPr sz="4267">
              <a:solidFill>
                <a:srgbClr val="FFFFFF"/>
              </a:solidFill>
              <a:latin typeface="Corbel"/>
              <a:ea typeface="Corbel"/>
              <a:cs typeface="Corbel"/>
              <a:sym typeface="Corbel"/>
            </a:endParaRPr>
          </a:p>
        </p:txBody>
      </p:sp>
      <p:pic>
        <p:nvPicPr>
          <p:cNvPr descr="Logotipo&#10;&#10;El contenido generado por IA puede ser incorrecto." id="205" name="Google Shape;205;p14"/>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206" name="Google Shape;206;p14"/>
          <p:cNvSpPr txBox="1"/>
          <p:nvPr/>
        </p:nvSpPr>
        <p:spPr>
          <a:xfrm>
            <a:off x="1065187" y="1853358"/>
            <a:ext cx="6172200"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Corbel"/>
              <a:buNone/>
            </a:pPr>
            <a:r>
              <a:rPr b="1" i="0" lang="es-ES" sz="1800" u="none" strike="noStrike">
                <a:solidFill>
                  <a:srgbClr val="000000"/>
                </a:solidFill>
                <a:latin typeface="Corbel"/>
                <a:ea typeface="Corbel"/>
                <a:cs typeface="Corbel"/>
                <a:sym typeface="Corbel"/>
              </a:rPr>
              <a:t>BUILDING YOUR EMPATHY SKILL</a:t>
            </a:r>
            <a:endParaRPr/>
          </a:p>
          <a:p>
            <a:pPr indent="0" lvl="0" marL="0" marR="0" rtl="0" algn="l">
              <a:spcBef>
                <a:spcPts val="0"/>
              </a:spcBef>
              <a:spcAft>
                <a:spcPts val="0"/>
              </a:spcAft>
              <a:buClr>
                <a:schemeClr val="dk1"/>
              </a:buClr>
              <a:buSzPts val="1800"/>
              <a:buFont typeface="Corbel"/>
              <a:buNone/>
            </a:pPr>
            <a:r>
              <a:t/>
            </a:r>
            <a:endParaRPr b="1" i="0" sz="1800" u="none" strike="noStrike">
              <a:solidFill>
                <a:srgbClr val="000000"/>
              </a:solidFill>
              <a:latin typeface="Corbel"/>
              <a:ea typeface="Corbel"/>
              <a:cs typeface="Corbel"/>
              <a:sym typeface="Corbel"/>
            </a:endParaRPr>
          </a:p>
          <a:p>
            <a:pPr indent="0" lvl="0" marL="0" marR="0" rtl="0" algn="l">
              <a:spcBef>
                <a:spcPts val="0"/>
              </a:spcBef>
              <a:spcAft>
                <a:spcPts val="0"/>
              </a:spcAft>
              <a:buNone/>
            </a:pPr>
            <a:r>
              <a:rPr b="0" i="0" lang="es-ES" sz="1800" u="none" strike="noStrike">
                <a:solidFill>
                  <a:srgbClr val="000000"/>
                </a:solidFill>
                <a:latin typeface="Corbel"/>
                <a:ea typeface="Corbel"/>
                <a:cs typeface="Corbel"/>
                <a:sym typeface="Corbel"/>
              </a:rPr>
              <a:t>✅ Practice silence and presence</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Ask open-ended questions</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Journal your own emotions</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Reflect after difficult conversations</a:t>
            </a:r>
            <a:endParaRPr b="0" i="0" sz="1800" u="none" strike="noStrike">
              <a:solidFill>
                <a:srgbClr val="000000"/>
              </a:solidFill>
              <a:latin typeface="Corbel"/>
              <a:ea typeface="Corbel"/>
              <a:cs typeface="Corbel"/>
              <a:sym typeface="Corbel"/>
            </a:endParaRPr>
          </a:p>
        </p:txBody>
      </p:sp>
      <p:pic>
        <p:nvPicPr>
          <p:cNvPr id="207" name="Google Shape;207;p14"/>
          <p:cNvPicPr preferRelativeResize="0"/>
          <p:nvPr/>
        </p:nvPicPr>
        <p:blipFill rotWithShape="1">
          <a:blip r:embed="rId4">
            <a:alphaModFix/>
          </a:blip>
          <a:srcRect b="0" l="0" r="0" t="0"/>
          <a:stretch/>
        </p:blipFill>
        <p:spPr>
          <a:xfrm>
            <a:off x="6374581" y="1651843"/>
            <a:ext cx="4699000" cy="3352800"/>
          </a:xfrm>
          <a:prstGeom prst="rect">
            <a:avLst/>
          </a:prstGeom>
          <a:noFill/>
          <a:ln>
            <a:noFill/>
          </a:ln>
        </p:spPr>
      </p:pic>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15"/>
          <p:cNvSpPr txBox="1"/>
          <p:nvPr/>
        </p:nvSpPr>
        <p:spPr>
          <a:xfrm>
            <a:off x="3390106" y="361156"/>
            <a:ext cx="7672388" cy="1674813"/>
          </a:xfrm>
          <a:prstGeom prst="rect">
            <a:avLst/>
          </a:prstGeom>
          <a:noFill/>
          <a:ln>
            <a:noFill/>
          </a:ln>
        </p:spPr>
        <p:txBody>
          <a:bodyPr anchorCtr="0" anchor="t" bIns="45700" lIns="91425" spcFirstLastPara="1" rIns="91425" wrap="square" tIns="45700">
            <a:normAutofit fontScale="97500"/>
          </a:bodyPr>
          <a:lstStyle/>
          <a:p>
            <a:pPr indent="0" lvl="0" marL="0" marR="0" rtl="0" algn="r">
              <a:spcBef>
                <a:spcPts val="0"/>
              </a:spcBef>
              <a:spcAft>
                <a:spcPts val="0"/>
              </a:spcAft>
              <a:buClr>
                <a:srgbClr val="FFFFFF"/>
              </a:buClr>
              <a:buSzPct val="100000"/>
              <a:buFont typeface="Corbel"/>
              <a:buNone/>
            </a:pPr>
            <a:r>
              <a:rPr lang="es-ES" sz="4267">
                <a:solidFill>
                  <a:srgbClr val="FFFFFF"/>
                </a:solidFill>
                <a:latin typeface="Corbel"/>
                <a:ea typeface="Corbel"/>
                <a:cs typeface="Corbel"/>
                <a:sym typeface="Corbel"/>
              </a:rPr>
              <a:t>SKILL – EMPATHY</a:t>
            </a:r>
            <a:br>
              <a:rPr lang="es-ES" sz="4267">
                <a:solidFill>
                  <a:srgbClr val="FFFFFF"/>
                </a:solidFill>
                <a:latin typeface="Corbel"/>
                <a:ea typeface="Corbel"/>
                <a:cs typeface="Corbel"/>
                <a:sym typeface="Corbel"/>
              </a:rPr>
            </a:br>
            <a:endParaRPr sz="4267">
              <a:solidFill>
                <a:srgbClr val="FFFFFF"/>
              </a:solidFill>
              <a:latin typeface="Corbel"/>
              <a:ea typeface="Corbel"/>
              <a:cs typeface="Corbel"/>
              <a:sym typeface="Corbel"/>
            </a:endParaRPr>
          </a:p>
        </p:txBody>
      </p:sp>
      <p:pic>
        <p:nvPicPr>
          <p:cNvPr descr="Logotipo&#10;&#10;El contenido generado por IA puede ser incorrecto." id="213" name="Google Shape;213;p15"/>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214" name="Google Shape;214;p15"/>
          <p:cNvSpPr txBox="1"/>
          <p:nvPr/>
        </p:nvSpPr>
        <p:spPr>
          <a:xfrm>
            <a:off x="1945640" y="2551837"/>
            <a:ext cx="9530080" cy="203132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Corbel"/>
              <a:buNone/>
            </a:pPr>
            <a:r>
              <a:rPr b="1" i="0" lang="es-ES" sz="1800" u="none" strike="noStrike">
                <a:solidFill>
                  <a:srgbClr val="000000"/>
                </a:solidFill>
                <a:latin typeface="Corbel"/>
                <a:ea typeface="Corbel"/>
                <a:cs typeface="Corbel"/>
                <a:sym typeface="Corbel"/>
              </a:rPr>
              <a:t>WRAP-UP</a:t>
            </a:r>
            <a:endParaRPr/>
          </a:p>
          <a:p>
            <a:pPr indent="0" lvl="0" marL="0" marR="0" rtl="0" algn="l">
              <a:spcBef>
                <a:spcPts val="0"/>
              </a:spcBef>
              <a:spcAft>
                <a:spcPts val="0"/>
              </a:spcAft>
              <a:buClr>
                <a:schemeClr val="dk1"/>
              </a:buClr>
              <a:buSzPts val="1800"/>
              <a:buFont typeface="Corbel"/>
              <a:buNone/>
            </a:pPr>
            <a:r>
              <a:t/>
            </a:r>
            <a:endParaRPr b="1" i="0" sz="1800" u="none" strike="noStrike">
              <a:solidFill>
                <a:srgbClr val="000000"/>
              </a:solidFill>
              <a:latin typeface="Corbel"/>
              <a:ea typeface="Corbel"/>
              <a:cs typeface="Corbel"/>
              <a:sym typeface="Corbel"/>
            </a:endParaRPr>
          </a:p>
          <a:p>
            <a:pPr indent="0" lvl="0" marL="0" marR="0" rtl="0" algn="l">
              <a:spcBef>
                <a:spcPts val="0"/>
              </a:spcBef>
              <a:spcAft>
                <a:spcPts val="0"/>
              </a:spcAft>
              <a:buClr>
                <a:srgbClr val="000000"/>
              </a:buClr>
              <a:buSzPts val="1800"/>
              <a:buFont typeface="Corbel"/>
              <a:buNone/>
            </a:pPr>
            <a:r>
              <a:rPr b="0" i="0" lang="es-ES" sz="1800" u="none" strike="noStrike">
                <a:solidFill>
                  <a:srgbClr val="000000"/>
                </a:solidFill>
                <a:latin typeface="Corbel"/>
                <a:ea typeface="Corbel"/>
                <a:cs typeface="Corbel"/>
                <a:sym typeface="Corbel"/>
              </a:rPr>
              <a:t>Empathy is not something we have or don’t have—</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It is a skill we can grow through intention, humility, and connection.</a:t>
            </a:r>
            <a:endParaRPr/>
          </a:p>
          <a:p>
            <a:pPr indent="0" lvl="0" marL="0" marR="0" rtl="0" algn="l">
              <a:spcBef>
                <a:spcPts val="0"/>
              </a:spcBef>
              <a:spcAft>
                <a:spcPts val="0"/>
              </a:spcAft>
              <a:buClr>
                <a:schemeClr val="dk1"/>
              </a:buClr>
              <a:buSzPts val="1800"/>
              <a:buFont typeface="Corbel"/>
              <a:buNone/>
            </a:pPr>
            <a:r>
              <a:t/>
            </a:r>
            <a:endParaRPr b="0" i="0" sz="1800" u="none" strike="noStrike">
              <a:solidFill>
                <a:srgbClr val="000000"/>
              </a:solidFill>
              <a:latin typeface="Corbel"/>
              <a:ea typeface="Corbel"/>
              <a:cs typeface="Corbel"/>
              <a:sym typeface="Corbel"/>
            </a:endParaRPr>
          </a:p>
          <a:p>
            <a:pPr indent="0" lvl="0" marL="0" marR="0" rtl="0" algn="l">
              <a:spcBef>
                <a:spcPts val="0"/>
              </a:spcBef>
              <a:spcAft>
                <a:spcPts val="0"/>
              </a:spcAft>
              <a:buNone/>
            </a:pPr>
            <a:r>
              <a:rPr i="1" lang="es-ES" sz="1800">
                <a:solidFill>
                  <a:schemeClr val="dk1"/>
                </a:solidFill>
                <a:latin typeface="Corbel"/>
                <a:ea typeface="Corbel"/>
                <a:cs typeface="Corbel"/>
                <a:sym typeface="Corbel"/>
              </a:rPr>
              <a:t>“Empathy is the antidote to shame. The two most powerful words when we’re in struggle are: Me too.”</a:t>
            </a:r>
            <a:r>
              <a:rPr lang="es-ES" sz="1800">
                <a:solidFill>
                  <a:schemeClr val="dk1"/>
                </a:solidFill>
                <a:latin typeface="Corbel"/>
                <a:ea typeface="Corbel"/>
                <a:cs typeface="Corbel"/>
                <a:sym typeface="Corbel"/>
              </a:rPr>
              <a:t> — Brené Brown</a:t>
            </a:r>
            <a:endParaRPr/>
          </a:p>
        </p:txBody>
      </p:sp>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16"/>
          <p:cNvSpPr txBox="1"/>
          <p:nvPr/>
        </p:nvSpPr>
        <p:spPr>
          <a:xfrm>
            <a:off x="395289" y="1477963"/>
            <a:ext cx="6615112" cy="4887912"/>
          </a:xfrm>
          <a:prstGeom prst="rect">
            <a:avLst/>
          </a:prstGeom>
          <a:noFill/>
          <a:ln>
            <a:noFill/>
          </a:ln>
        </p:spPr>
        <p:txBody>
          <a:bodyPr anchorCtr="0" anchor="t" bIns="45700" lIns="91425" spcFirstLastPara="1" rIns="91425" wrap="square" tIns="45700">
            <a:noAutofit/>
          </a:bodyPr>
          <a:lstStyle/>
          <a:p>
            <a:pPr indent="-342900" lvl="0" marL="342900" marR="0" rtl="0" algn="l">
              <a:spcBef>
                <a:spcPts val="0"/>
              </a:spcBef>
              <a:spcAft>
                <a:spcPts val="0"/>
              </a:spcAft>
              <a:buClr>
                <a:schemeClr val="dk1"/>
              </a:buClr>
              <a:buSzPts val="2000"/>
              <a:buFont typeface="Arial"/>
              <a:buNone/>
            </a:pPr>
            <a:r>
              <a:rPr b="1" lang="es-ES" sz="2000">
                <a:solidFill>
                  <a:schemeClr val="dk1"/>
                </a:solidFill>
                <a:latin typeface="Corbel"/>
                <a:ea typeface="Corbel"/>
                <a:cs typeface="Corbel"/>
                <a:sym typeface="Corbel"/>
              </a:rPr>
              <a:t>Communication Skills</a:t>
            </a:r>
            <a:endParaRPr sz="2000">
              <a:solidFill>
                <a:schemeClr val="dk1"/>
              </a:solidFill>
              <a:latin typeface="Corbel"/>
              <a:ea typeface="Corbel"/>
              <a:cs typeface="Corbel"/>
              <a:sym typeface="Corbel"/>
            </a:endParaRPr>
          </a:p>
          <a:p>
            <a:pPr indent="0" lvl="0" marL="0" marR="0" rtl="0" algn="l">
              <a:spcBef>
                <a:spcPts val="400"/>
              </a:spcBef>
              <a:spcAft>
                <a:spcPts val="0"/>
              </a:spcAft>
              <a:buClr>
                <a:schemeClr val="dk1"/>
              </a:buClr>
              <a:buSzPts val="2000"/>
              <a:buFont typeface="Arial"/>
              <a:buNone/>
            </a:pPr>
            <a:r>
              <a:t/>
            </a:r>
            <a:endParaRPr sz="2000">
              <a:solidFill>
                <a:schemeClr val="dk1"/>
              </a:solidFill>
              <a:latin typeface="Corbel"/>
              <a:ea typeface="Corbel"/>
              <a:cs typeface="Corbel"/>
              <a:sym typeface="Corbel"/>
            </a:endParaRPr>
          </a:p>
          <a:p>
            <a:pPr indent="0" lvl="0" marL="0" marR="0" rtl="0" algn="l">
              <a:spcBef>
                <a:spcPts val="400"/>
              </a:spcBef>
              <a:spcAft>
                <a:spcPts val="0"/>
              </a:spcAft>
              <a:buClr>
                <a:schemeClr val="dk1"/>
              </a:buClr>
              <a:buSzPts val="2000"/>
              <a:buFont typeface="Arial"/>
              <a:buNone/>
            </a:pPr>
            <a:r>
              <a:rPr lang="es-ES" sz="2000">
                <a:solidFill>
                  <a:schemeClr val="dk1"/>
                </a:solidFill>
                <a:latin typeface="Corbel"/>
                <a:ea typeface="Corbel"/>
                <a:cs typeface="Corbel"/>
                <a:sym typeface="Corbel"/>
              </a:rPr>
              <a:t>• The ability to communicate effectively with supervisors, partners, and staff is essential, no matter what sector you work in.</a:t>
            </a:r>
            <a:endParaRPr/>
          </a:p>
          <a:p>
            <a:pPr indent="0" lvl="0" marL="0" marR="0" rtl="0" algn="l">
              <a:spcBef>
                <a:spcPts val="400"/>
              </a:spcBef>
              <a:spcAft>
                <a:spcPts val="0"/>
              </a:spcAft>
              <a:buClr>
                <a:schemeClr val="dk1"/>
              </a:buClr>
              <a:buSzPts val="2000"/>
              <a:buFont typeface="Arial"/>
              <a:buNone/>
            </a:pPr>
            <a:r>
              <a:rPr lang="es-ES" sz="2000">
                <a:solidFill>
                  <a:schemeClr val="dk1"/>
                </a:solidFill>
                <a:latin typeface="Corbel"/>
                <a:ea typeface="Corbel"/>
                <a:cs typeface="Corbel"/>
                <a:sym typeface="Corbel"/>
              </a:rPr>
              <a:t>• Digital-era workers should know how to properly send and receive messages in person, as well as via phone, email, or social media.</a:t>
            </a:r>
            <a:endParaRPr/>
          </a:p>
          <a:p>
            <a:pPr indent="0" lvl="0" marL="0" marR="0" rtl="0" algn="l">
              <a:spcBef>
                <a:spcPts val="400"/>
              </a:spcBef>
              <a:spcAft>
                <a:spcPts val="0"/>
              </a:spcAft>
              <a:buClr>
                <a:schemeClr val="dk1"/>
              </a:buClr>
              <a:buSzPts val="2000"/>
              <a:buFont typeface="Arial"/>
              <a:buNone/>
            </a:pPr>
            <a:r>
              <a:rPr lang="es-ES" sz="2000">
                <a:solidFill>
                  <a:schemeClr val="dk1"/>
                </a:solidFill>
                <a:latin typeface="Corbel"/>
                <a:ea typeface="Corbel"/>
                <a:cs typeface="Corbel"/>
                <a:sym typeface="Corbel"/>
              </a:rPr>
              <a:t>• Good communication will help you secure contracts, earn promotions, and succeed in your career.</a:t>
            </a:r>
            <a:endParaRPr/>
          </a:p>
          <a:p>
            <a:pPr indent="0" lvl="0" marL="0" marR="0" rtl="0" algn="l">
              <a:spcBef>
                <a:spcPts val="400"/>
              </a:spcBef>
              <a:spcAft>
                <a:spcPts val="0"/>
              </a:spcAft>
              <a:buClr>
                <a:schemeClr val="dk1"/>
              </a:buClr>
              <a:buSzPts val="2000"/>
              <a:buFont typeface="Arial"/>
              <a:buNone/>
            </a:pPr>
            <a:r>
              <a:t/>
            </a:r>
            <a:endParaRPr sz="2000">
              <a:solidFill>
                <a:schemeClr val="dk1"/>
              </a:solidFill>
              <a:latin typeface="Corbel"/>
              <a:ea typeface="Corbel"/>
              <a:cs typeface="Corbel"/>
              <a:sym typeface="Corbel"/>
            </a:endParaRPr>
          </a:p>
          <a:p>
            <a:pPr indent="0" lvl="0" marL="0" marR="0" rtl="0" algn="l">
              <a:spcBef>
                <a:spcPts val="400"/>
              </a:spcBef>
              <a:spcAft>
                <a:spcPts val="0"/>
              </a:spcAft>
              <a:buClr>
                <a:schemeClr val="dk1"/>
              </a:buClr>
              <a:buSzPts val="2000"/>
              <a:buFont typeface="Arial"/>
              <a:buNone/>
            </a:pPr>
            <a:r>
              <a:t/>
            </a:r>
            <a:endParaRPr sz="2000">
              <a:solidFill>
                <a:schemeClr val="dk1"/>
              </a:solidFill>
              <a:latin typeface="Corbel"/>
              <a:ea typeface="Corbel"/>
              <a:cs typeface="Corbel"/>
              <a:sym typeface="Corbel"/>
            </a:endParaRPr>
          </a:p>
        </p:txBody>
      </p:sp>
      <p:sp>
        <p:nvSpPr>
          <p:cNvPr id="220" name="Google Shape;220;p16"/>
          <p:cNvSpPr txBox="1"/>
          <p:nvPr/>
        </p:nvSpPr>
        <p:spPr>
          <a:xfrm>
            <a:off x="3299714" y="199284"/>
            <a:ext cx="7672387" cy="1674813"/>
          </a:xfrm>
          <a:prstGeom prst="rect">
            <a:avLst/>
          </a:prstGeom>
          <a:noFill/>
          <a:ln>
            <a:noFill/>
          </a:ln>
        </p:spPr>
        <p:txBody>
          <a:bodyPr anchorCtr="0" anchor="t" bIns="45700" lIns="91425" spcFirstLastPara="1" rIns="91425" wrap="square" tIns="45700">
            <a:normAutofit fontScale="97500"/>
          </a:bodyPr>
          <a:lstStyle/>
          <a:p>
            <a:pPr indent="0" lvl="0" marL="0" marR="0" rtl="0" algn="r">
              <a:spcBef>
                <a:spcPts val="0"/>
              </a:spcBef>
              <a:spcAft>
                <a:spcPts val="0"/>
              </a:spcAft>
              <a:buClr>
                <a:srgbClr val="FFFFFF"/>
              </a:buClr>
              <a:buSzPct val="100000"/>
              <a:buFont typeface="Corbel"/>
              <a:buNone/>
            </a:pPr>
            <a:r>
              <a:rPr lang="es-ES" sz="4267">
                <a:solidFill>
                  <a:srgbClr val="FFFFFF"/>
                </a:solidFill>
                <a:latin typeface="Corbel"/>
                <a:ea typeface="Corbel"/>
                <a:cs typeface="Corbel"/>
                <a:sym typeface="Corbel"/>
              </a:rPr>
              <a:t>SKILL – EMPATHY</a:t>
            </a:r>
            <a:br>
              <a:rPr lang="es-ES" sz="4267">
                <a:solidFill>
                  <a:srgbClr val="FFFFFF"/>
                </a:solidFill>
                <a:latin typeface="Corbel"/>
                <a:ea typeface="Corbel"/>
                <a:cs typeface="Corbel"/>
                <a:sym typeface="Corbel"/>
              </a:rPr>
            </a:br>
            <a:endParaRPr sz="4267">
              <a:solidFill>
                <a:srgbClr val="FFFFFF"/>
              </a:solidFill>
              <a:latin typeface="Corbel"/>
              <a:ea typeface="Corbel"/>
              <a:cs typeface="Corbel"/>
              <a:sym typeface="Corbel"/>
            </a:endParaRPr>
          </a:p>
        </p:txBody>
      </p:sp>
      <p:pic>
        <p:nvPicPr>
          <p:cNvPr descr="Image result for assertive communication" id="221" name="Google Shape;221;p16"/>
          <p:cNvPicPr preferRelativeResize="0"/>
          <p:nvPr/>
        </p:nvPicPr>
        <p:blipFill rotWithShape="1">
          <a:blip r:embed="rId3">
            <a:alphaModFix/>
          </a:blip>
          <a:srcRect b="0" l="0" r="0" t="0"/>
          <a:stretch/>
        </p:blipFill>
        <p:spPr>
          <a:xfrm>
            <a:off x="7261413" y="2369110"/>
            <a:ext cx="4175125" cy="2782888"/>
          </a:xfrm>
          <a:prstGeom prst="rect">
            <a:avLst/>
          </a:prstGeom>
          <a:noFill/>
          <a:ln>
            <a:noFill/>
          </a:ln>
        </p:spPr>
      </p:pic>
      <p:pic>
        <p:nvPicPr>
          <p:cNvPr descr="Logotipo&#10;&#10;El contenido generado por IA puede ser incorrecto." id="222" name="Google Shape;222;p16"/>
          <p:cNvPicPr preferRelativeResize="0"/>
          <p:nvPr/>
        </p:nvPicPr>
        <p:blipFill rotWithShape="1">
          <a:blip r:embed="rId4">
            <a:alphaModFix/>
          </a:blip>
          <a:srcRect b="0" l="0" r="0" t="0"/>
          <a:stretch/>
        </p:blipFill>
        <p:spPr>
          <a:xfrm>
            <a:off x="-139139" y="-171383"/>
            <a:ext cx="1674813" cy="1674813"/>
          </a:xfrm>
          <a:prstGeom prst="rect">
            <a:avLst/>
          </a:prstGeom>
          <a:noFill/>
          <a:ln>
            <a:noFill/>
          </a:ln>
        </p:spPr>
      </p:pic>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17"/>
          <p:cNvSpPr txBox="1"/>
          <p:nvPr>
            <p:ph idx="1" type="body"/>
          </p:nvPr>
        </p:nvSpPr>
        <p:spPr>
          <a:xfrm>
            <a:off x="261938" y="1749425"/>
            <a:ext cx="11385550" cy="808038"/>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2667"/>
              <a:buFont typeface="Noto Sans Symbols"/>
              <a:buNone/>
            </a:pPr>
            <a:r>
              <a:rPr lang="es-ES" sz="2667">
                <a:solidFill>
                  <a:srgbClr val="000000"/>
                </a:solidFill>
              </a:rPr>
              <a:t>References</a:t>
            </a:r>
            <a:endParaRPr/>
          </a:p>
        </p:txBody>
      </p:sp>
      <p:sp>
        <p:nvSpPr>
          <p:cNvPr id="228" name="Google Shape;228;p17"/>
          <p:cNvSpPr txBox="1"/>
          <p:nvPr>
            <p:ph idx="2" type="body"/>
          </p:nvPr>
        </p:nvSpPr>
        <p:spPr>
          <a:xfrm>
            <a:off x="261938" y="2817813"/>
            <a:ext cx="11385550" cy="3721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1800"/>
              <a:buFont typeface="Noto Sans Symbols"/>
              <a:buNone/>
            </a:pPr>
            <a:r>
              <a:t/>
            </a:r>
            <a:endParaRPr b="1"/>
          </a:p>
          <a:p>
            <a:pPr indent="-182563" lvl="0" marL="182563" rtl="0" algn="l">
              <a:lnSpc>
                <a:spcPct val="90000"/>
              </a:lnSpc>
              <a:spcBef>
                <a:spcPts val="1200"/>
              </a:spcBef>
              <a:spcAft>
                <a:spcPts val="0"/>
              </a:spcAft>
              <a:buSzPts val="1800"/>
              <a:buChar char="●"/>
            </a:pPr>
            <a:r>
              <a:rPr lang="es-ES"/>
              <a:t>Brown, B. (2018). </a:t>
            </a:r>
            <a:r>
              <a:rPr i="1" lang="es-ES"/>
              <a:t>Dare to Lead: Brave Work. Tough Conversations. Whole Hearts.</a:t>
            </a:r>
            <a:r>
              <a:rPr lang="es-ES"/>
              <a:t> Random House.</a:t>
            </a:r>
            <a:endParaRPr/>
          </a:p>
          <a:p>
            <a:pPr indent="-182563" lvl="0" marL="182563" rtl="0" algn="l">
              <a:lnSpc>
                <a:spcPct val="90000"/>
              </a:lnSpc>
              <a:spcBef>
                <a:spcPts val="1200"/>
              </a:spcBef>
              <a:spcAft>
                <a:spcPts val="0"/>
              </a:spcAft>
              <a:buSzPts val="1800"/>
              <a:buChar char="●"/>
            </a:pPr>
            <a:r>
              <a:rPr lang="es-ES"/>
              <a:t>Goleman, D. (1995). </a:t>
            </a:r>
            <a:r>
              <a:rPr i="1" lang="es-ES"/>
              <a:t>Emotional Intelligence.</a:t>
            </a:r>
            <a:r>
              <a:rPr lang="es-ES"/>
              <a:t> Bantam Books.</a:t>
            </a:r>
            <a:endParaRPr/>
          </a:p>
          <a:p>
            <a:pPr indent="-182563" lvl="0" marL="182563" rtl="0" algn="l">
              <a:lnSpc>
                <a:spcPct val="90000"/>
              </a:lnSpc>
              <a:spcBef>
                <a:spcPts val="1200"/>
              </a:spcBef>
              <a:spcAft>
                <a:spcPts val="0"/>
              </a:spcAft>
              <a:buSzPts val="1800"/>
              <a:buChar char="●"/>
            </a:pPr>
            <a:r>
              <a:rPr lang="es-ES"/>
              <a:t>Decety, J. &amp; Jackson, P.L. (2006). “A Social Neuroscience Perspective on Empathy.” </a:t>
            </a:r>
            <a:r>
              <a:rPr i="1" lang="es-ES"/>
              <a:t>Current Directions in Psychological Science</a:t>
            </a:r>
            <a:r>
              <a:rPr lang="es-ES"/>
              <a:t>, 15(2), 54–58.</a:t>
            </a:r>
            <a:endParaRPr/>
          </a:p>
          <a:p>
            <a:pPr indent="-182563" lvl="0" marL="182563" rtl="0" algn="l">
              <a:lnSpc>
                <a:spcPct val="90000"/>
              </a:lnSpc>
              <a:spcBef>
                <a:spcPts val="1200"/>
              </a:spcBef>
              <a:spcAft>
                <a:spcPts val="0"/>
              </a:spcAft>
              <a:buSzPts val="1800"/>
              <a:buChar char="●"/>
            </a:pPr>
            <a:r>
              <a:rPr lang="es-ES"/>
              <a:t>Neff, K. (2011). </a:t>
            </a:r>
            <a:r>
              <a:rPr i="1" lang="es-ES"/>
              <a:t>Self-Compassion: The Proven Power of Being Kind to Yourself.</a:t>
            </a:r>
            <a:endParaRPr/>
          </a:p>
        </p:txBody>
      </p:sp>
      <p:pic>
        <p:nvPicPr>
          <p:cNvPr id="229" name="Google Shape;229;p17"/>
          <p:cNvPicPr preferRelativeResize="0"/>
          <p:nvPr/>
        </p:nvPicPr>
        <p:blipFill rotWithShape="1">
          <a:blip r:embed="rId3">
            <a:alphaModFix/>
          </a:blip>
          <a:srcRect b="0" l="0" r="0" t="0"/>
          <a:stretch/>
        </p:blipFill>
        <p:spPr>
          <a:xfrm>
            <a:off x="8831263" y="1222375"/>
            <a:ext cx="3360737" cy="2519363"/>
          </a:xfrm>
          <a:prstGeom prst="rect">
            <a:avLst/>
          </a:prstGeom>
          <a:noFill/>
          <a:ln>
            <a:noFill/>
          </a:ln>
        </p:spPr>
      </p:pic>
      <p:sp>
        <p:nvSpPr>
          <p:cNvPr id="230" name="Google Shape;230;p17"/>
          <p:cNvSpPr txBox="1"/>
          <p:nvPr/>
        </p:nvSpPr>
        <p:spPr>
          <a:xfrm>
            <a:off x="3360738" y="175419"/>
            <a:ext cx="7670800" cy="1674813"/>
          </a:xfrm>
          <a:prstGeom prst="rect">
            <a:avLst/>
          </a:prstGeom>
          <a:noFill/>
          <a:ln>
            <a:noFill/>
          </a:ln>
        </p:spPr>
        <p:txBody>
          <a:bodyPr anchorCtr="0" anchor="t" bIns="45700" lIns="91425" spcFirstLastPara="1" rIns="91425" wrap="square" tIns="45700">
            <a:normAutofit fontScale="97500"/>
          </a:bodyPr>
          <a:lstStyle/>
          <a:p>
            <a:pPr indent="0" lvl="0" marL="0" marR="0" rtl="0" algn="r">
              <a:spcBef>
                <a:spcPts val="0"/>
              </a:spcBef>
              <a:spcAft>
                <a:spcPts val="0"/>
              </a:spcAft>
              <a:buClr>
                <a:srgbClr val="FFFFFF"/>
              </a:buClr>
              <a:buSzPct val="100000"/>
              <a:buFont typeface="Corbel"/>
              <a:buNone/>
            </a:pPr>
            <a:r>
              <a:rPr lang="es-ES" sz="4267">
                <a:solidFill>
                  <a:srgbClr val="FFFFFF"/>
                </a:solidFill>
                <a:latin typeface="Corbel"/>
                <a:ea typeface="Corbel"/>
                <a:cs typeface="Corbel"/>
                <a:sym typeface="Corbel"/>
              </a:rPr>
              <a:t>SKILL – EMPATHY</a:t>
            </a:r>
            <a:br>
              <a:rPr lang="es-ES" sz="4267">
                <a:solidFill>
                  <a:srgbClr val="FFFFFF"/>
                </a:solidFill>
                <a:latin typeface="Corbel"/>
                <a:ea typeface="Corbel"/>
                <a:cs typeface="Corbel"/>
                <a:sym typeface="Corbel"/>
              </a:rPr>
            </a:br>
            <a:endParaRPr sz="4267">
              <a:solidFill>
                <a:srgbClr val="FFFFFF"/>
              </a:solidFill>
              <a:latin typeface="Corbel"/>
              <a:ea typeface="Corbel"/>
              <a:cs typeface="Corbel"/>
              <a:sym typeface="Corbel"/>
            </a:endParaRPr>
          </a:p>
        </p:txBody>
      </p:sp>
      <p:pic>
        <p:nvPicPr>
          <p:cNvPr descr="Logotipo&#10;&#10;El contenido generado por IA puede ser incorrecto." id="231" name="Google Shape;231;p17"/>
          <p:cNvPicPr preferRelativeResize="0"/>
          <p:nvPr/>
        </p:nvPicPr>
        <p:blipFill rotWithShape="1">
          <a:blip r:embed="rId4">
            <a:alphaModFix/>
          </a:blip>
          <a:srcRect b="0" l="0" r="0" t="0"/>
          <a:stretch/>
        </p:blipFill>
        <p:spPr>
          <a:xfrm>
            <a:off x="-139139" y="-171383"/>
            <a:ext cx="1674813" cy="1674813"/>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18"/>
          <p:cNvSpPr txBox="1"/>
          <p:nvPr/>
        </p:nvSpPr>
        <p:spPr>
          <a:xfrm>
            <a:off x="1954213" y="3227294"/>
            <a:ext cx="8764587" cy="1379631"/>
          </a:xfrm>
          <a:prstGeom prst="rect">
            <a:avLst/>
          </a:prstGeom>
          <a:noFill/>
          <a:ln>
            <a:noFill/>
          </a:ln>
        </p:spPr>
        <p:txBody>
          <a:bodyPr anchorCtr="0" anchor="t" bIns="45700" lIns="91425" spcFirstLastPara="1" rIns="91425" wrap="square" tIns="45700">
            <a:normAutofit fontScale="77500" lnSpcReduction="20000"/>
          </a:bodyPr>
          <a:lstStyle/>
          <a:p>
            <a:pPr indent="0" lvl="0" marL="0" marR="0" rtl="0" algn="ctr">
              <a:lnSpc>
                <a:spcPct val="90000"/>
              </a:lnSpc>
              <a:spcBef>
                <a:spcPts val="0"/>
              </a:spcBef>
              <a:spcAft>
                <a:spcPts val="0"/>
              </a:spcAft>
              <a:buClr>
                <a:schemeClr val="accent1"/>
              </a:buClr>
              <a:buSzPct val="100000"/>
              <a:buFont typeface="Noto Sans Symbols"/>
              <a:buNone/>
            </a:pPr>
            <a:r>
              <a:t/>
            </a:r>
            <a:endParaRPr sz="2200" cap="none">
              <a:solidFill>
                <a:schemeClr val="lt1"/>
              </a:solidFill>
              <a:latin typeface="Corbel"/>
              <a:ea typeface="Corbel"/>
              <a:cs typeface="Corbel"/>
              <a:sym typeface="Corbel"/>
            </a:endParaRPr>
          </a:p>
          <a:p>
            <a:pPr indent="0" lvl="0" marL="0" marR="0" rtl="0" algn="ctr">
              <a:lnSpc>
                <a:spcPct val="90000"/>
              </a:lnSpc>
              <a:spcBef>
                <a:spcPts val="1200"/>
              </a:spcBef>
              <a:spcAft>
                <a:spcPts val="0"/>
              </a:spcAft>
              <a:buClr>
                <a:schemeClr val="accent1"/>
              </a:buClr>
              <a:buSzPct val="100000"/>
              <a:buFont typeface="Noto Sans Symbols"/>
              <a:buNone/>
            </a:pPr>
            <a:r>
              <a:rPr b="1" lang="es-ES" sz="4667" cap="none">
                <a:solidFill>
                  <a:schemeClr val="lt1"/>
                </a:solidFill>
                <a:latin typeface="Corbel"/>
                <a:ea typeface="Corbel"/>
                <a:cs typeface="Corbel"/>
                <a:sym typeface="Corbel"/>
              </a:rPr>
              <a:t>www.____________________</a:t>
            </a:r>
            <a:endParaRPr sz="4667" cap="none">
              <a:solidFill>
                <a:schemeClr val="lt1"/>
              </a:solidFill>
              <a:latin typeface="Corbel"/>
              <a:ea typeface="Corbel"/>
              <a:cs typeface="Corbel"/>
              <a:sym typeface="Corbel"/>
            </a:endParaRPr>
          </a:p>
          <a:p>
            <a:pPr indent="0" lvl="0" marL="0" marR="0" rtl="0" algn="ctr">
              <a:lnSpc>
                <a:spcPct val="90000"/>
              </a:lnSpc>
              <a:spcBef>
                <a:spcPts val="1200"/>
              </a:spcBef>
              <a:spcAft>
                <a:spcPts val="0"/>
              </a:spcAft>
              <a:buClr>
                <a:schemeClr val="accent1"/>
              </a:buClr>
              <a:buSzPct val="100000"/>
              <a:buFont typeface="Noto Sans Symbols"/>
              <a:buNone/>
            </a:pPr>
            <a:r>
              <a:rPr b="1" lang="es-ES" sz="4667" cap="none">
                <a:solidFill>
                  <a:schemeClr val="lt1"/>
                </a:solidFill>
                <a:latin typeface="Corbel"/>
                <a:ea typeface="Corbel"/>
                <a:cs typeface="Corbel"/>
                <a:sym typeface="Corbel"/>
              </a:rPr>
              <a:t>www.facebook.com/___________________</a:t>
            </a:r>
            <a:r>
              <a:rPr b="1" lang="es-ES" sz="4700" cap="none">
                <a:solidFill>
                  <a:schemeClr val="lt1"/>
                </a:solidFill>
                <a:latin typeface="Corbel"/>
                <a:ea typeface="Corbel"/>
                <a:cs typeface="Corbel"/>
                <a:sym typeface="Corbel"/>
              </a:rPr>
              <a:t> </a:t>
            </a:r>
            <a:endParaRPr/>
          </a:p>
          <a:p>
            <a:pPr indent="0" lvl="0" marL="0" marR="0" rtl="0" algn="ctr">
              <a:lnSpc>
                <a:spcPct val="90000"/>
              </a:lnSpc>
              <a:spcBef>
                <a:spcPts val="1200"/>
              </a:spcBef>
              <a:spcAft>
                <a:spcPts val="0"/>
              </a:spcAft>
              <a:buClr>
                <a:schemeClr val="accent1"/>
              </a:buClr>
              <a:buSzPct val="100000"/>
              <a:buFont typeface="Noto Sans Symbols"/>
              <a:buNone/>
            </a:pPr>
            <a:r>
              <a:t/>
            </a:r>
            <a:endParaRPr sz="2200" cap="none">
              <a:solidFill>
                <a:schemeClr val="lt1"/>
              </a:solidFill>
              <a:latin typeface="Corbel"/>
              <a:ea typeface="Corbel"/>
              <a:cs typeface="Corbel"/>
              <a:sym typeface="Corbel"/>
            </a:endParaRPr>
          </a:p>
        </p:txBody>
      </p:sp>
      <p:sp>
        <p:nvSpPr>
          <p:cNvPr id="238" name="Google Shape;238;p18"/>
          <p:cNvSpPr txBox="1"/>
          <p:nvPr/>
        </p:nvSpPr>
        <p:spPr>
          <a:xfrm>
            <a:off x="174625" y="5124450"/>
            <a:ext cx="7153275" cy="73818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ES" sz="1400">
                <a:solidFill>
                  <a:schemeClr val="lt1"/>
                </a:solidFill>
                <a:latin typeface="Corbel"/>
                <a:ea typeface="Corbel"/>
                <a:cs typeface="Corbel"/>
                <a:sym typeface="Corbel"/>
              </a:rPr>
              <a:t>Disclaimer: The Publication has been produced with the support of the Erasmus + Programme of the European Union. The contents of this page are the sole responsibility of partners and can in no way be taken to reflect the views of the NA and the Commission. </a:t>
            </a:r>
            <a:endParaRPr/>
          </a:p>
        </p:txBody>
      </p:sp>
      <p:pic>
        <p:nvPicPr>
          <p:cNvPr descr="Logotipo&#10;&#10;El contenido generado por IA puede ser incorrecto." id="239" name="Google Shape;239;p18"/>
          <p:cNvPicPr preferRelativeResize="0"/>
          <p:nvPr/>
        </p:nvPicPr>
        <p:blipFill rotWithShape="1">
          <a:blip r:embed="rId3">
            <a:alphaModFix/>
          </a:blip>
          <a:srcRect b="0" l="0" r="0" t="0"/>
          <a:stretch/>
        </p:blipFill>
        <p:spPr>
          <a:xfrm>
            <a:off x="4419052" y="75105"/>
            <a:ext cx="3353895" cy="335389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2"/>
          <p:cNvSpPr txBox="1"/>
          <p:nvPr/>
        </p:nvSpPr>
        <p:spPr>
          <a:xfrm>
            <a:off x="2897115" y="264680"/>
            <a:ext cx="7672388" cy="1674813"/>
          </a:xfrm>
          <a:prstGeom prst="rect">
            <a:avLst/>
          </a:prstGeom>
          <a:noFill/>
          <a:ln>
            <a:noFill/>
          </a:ln>
        </p:spPr>
        <p:txBody>
          <a:bodyPr anchorCtr="0" anchor="t" bIns="45700" lIns="91425" spcFirstLastPara="1" rIns="91425" wrap="square" tIns="45700">
            <a:normAutofit/>
          </a:bodyPr>
          <a:lstStyle/>
          <a:p>
            <a:pPr indent="0" lvl="0" marL="0" marR="0" rtl="0" algn="r">
              <a:spcBef>
                <a:spcPts val="0"/>
              </a:spcBef>
              <a:spcAft>
                <a:spcPts val="0"/>
              </a:spcAft>
              <a:buClr>
                <a:srgbClr val="FFFFFF"/>
              </a:buClr>
              <a:buSzPts val="4267"/>
              <a:buFont typeface="Corbel"/>
              <a:buNone/>
            </a:pPr>
            <a:r>
              <a:rPr lang="es-ES" sz="4267">
                <a:solidFill>
                  <a:srgbClr val="FFFFFF"/>
                </a:solidFill>
                <a:latin typeface="Corbel"/>
                <a:ea typeface="Corbel"/>
                <a:cs typeface="Corbel"/>
                <a:sym typeface="Corbel"/>
              </a:rPr>
              <a:t>SKILL - EMPATHY</a:t>
            </a:r>
            <a:br>
              <a:rPr b="0" i="0" lang="es-ES" sz="4267" u="none" cap="none" strike="noStrike">
                <a:solidFill>
                  <a:srgbClr val="FFFFFF"/>
                </a:solidFill>
                <a:latin typeface="Corbel"/>
                <a:ea typeface="Corbel"/>
                <a:cs typeface="Corbel"/>
                <a:sym typeface="Corbel"/>
              </a:rPr>
            </a:br>
            <a:endParaRPr b="0" i="0" sz="4267" u="none" cap="none" strike="noStrike">
              <a:solidFill>
                <a:srgbClr val="FFFFFF"/>
              </a:solidFill>
              <a:latin typeface="Corbel"/>
              <a:ea typeface="Corbel"/>
              <a:cs typeface="Corbel"/>
              <a:sym typeface="Corbel"/>
            </a:endParaRPr>
          </a:p>
        </p:txBody>
      </p:sp>
      <p:pic>
        <p:nvPicPr>
          <p:cNvPr descr="Logotipo&#10;&#10;El contenido generado por IA puede ser incorrecto." id="109" name="Google Shape;109;p2"/>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pic>
        <p:nvPicPr>
          <p:cNvPr descr="Imagen generada" id="110" name="Google Shape;110;p2"/>
          <p:cNvPicPr preferRelativeResize="0"/>
          <p:nvPr/>
        </p:nvPicPr>
        <p:blipFill rotWithShape="1">
          <a:blip r:embed="rId4">
            <a:alphaModFix/>
          </a:blip>
          <a:srcRect b="11477" l="8223" r="0" t="23604"/>
          <a:stretch/>
        </p:blipFill>
        <p:spPr>
          <a:xfrm>
            <a:off x="1677174" y="1694973"/>
            <a:ext cx="8226801" cy="3879626"/>
          </a:xfrm>
          <a:prstGeom prst="rect">
            <a:avLst/>
          </a:prstGeom>
          <a:noFill/>
          <a:ln>
            <a:noFill/>
          </a:ln>
        </p:spPr>
      </p:pic>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3"/>
          <p:cNvSpPr txBox="1"/>
          <p:nvPr/>
        </p:nvSpPr>
        <p:spPr>
          <a:xfrm>
            <a:off x="3489000" y="255313"/>
            <a:ext cx="7672387" cy="1674813"/>
          </a:xfrm>
          <a:prstGeom prst="rect">
            <a:avLst/>
          </a:prstGeom>
          <a:noFill/>
          <a:ln>
            <a:noFill/>
          </a:ln>
        </p:spPr>
        <p:txBody>
          <a:bodyPr anchorCtr="0" anchor="t" bIns="45700" lIns="91425" spcFirstLastPara="1" rIns="91425" wrap="square" tIns="45700">
            <a:normAutofit fontScale="97500"/>
          </a:bodyPr>
          <a:lstStyle/>
          <a:p>
            <a:pPr indent="0" lvl="0" marL="0" marR="0" rtl="0" algn="r">
              <a:spcBef>
                <a:spcPts val="0"/>
              </a:spcBef>
              <a:spcAft>
                <a:spcPts val="0"/>
              </a:spcAft>
              <a:buClr>
                <a:srgbClr val="FFFFFF"/>
              </a:buClr>
              <a:buSzPct val="100000"/>
              <a:buFont typeface="Corbel"/>
              <a:buNone/>
            </a:pPr>
            <a:r>
              <a:rPr b="0" i="0" lang="es-ES" sz="4267" u="none" cap="none" strike="noStrike">
                <a:solidFill>
                  <a:srgbClr val="FFFFFF"/>
                </a:solidFill>
                <a:latin typeface="Corbel"/>
                <a:ea typeface="Corbel"/>
                <a:cs typeface="Corbel"/>
                <a:sym typeface="Corbel"/>
              </a:rPr>
              <a:t>SKILL – EMPATHY</a:t>
            </a:r>
            <a:br>
              <a:rPr b="0" i="0" lang="es-ES" sz="4267" u="none" cap="none" strike="noStrike">
                <a:solidFill>
                  <a:srgbClr val="FFFFFF"/>
                </a:solidFill>
                <a:latin typeface="Corbel"/>
                <a:ea typeface="Corbel"/>
                <a:cs typeface="Corbel"/>
                <a:sym typeface="Corbel"/>
              </a:rPr>
            </a:br>
            <a:endParaRPr b="0" i="0" sz="4267" u="none" cap="none" strike="noStrike">
              <a:solidFill>
                <a:srgbClr val="FFFFFF"/>
              </a:solidFill>
              <a:latin typeface="Corbel"/>
              <a:ea typeface="Corbel"/>
              <a:cs typeface="Corbel"/>
              <a:sym typeface="Corbel"/>
            </a:endParaRPr>
          </a:p>
        </p:txBody>
      </p:sp>
      <p:pic>
        <p:nvPicPr>
          <p:cNvPr descr="Logotipo&#10;&#10;El contenido generado por IA puede ser incorrecto." id="116" name="Google Shape;116;p3"/>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pic>
        <p:nvPicPr>
          <p:cNvPr id="117" name="Google Shape;117;p3"/>
          <p:cNvPicPr preferRelativeResize="0"/>
          <p:nvPr/>
        </p:nvPicPr>
        <p:blipFill rotWithShape="1">
          <a:blip r:embed="rId4">
            <a:alphaModFix/>
          </a:blip>
          <a:srcRect b="0" l="0" r="0" t="24034"/>
          <a:stretch/>
        </p:blipFill>
        <p:spPr>
          <a:xfrm>
            <a:off x="1064127" y="1503430"/>
            <a:ext cx="8918074" cy="4516370"/>
          </a:xfrm>
          <a:prstGeom prst="rect">
            <a:avLst/>
          </a:prstGeom>
          <a:noFill/>
          <a:ln>
            <a:noFill/>
          </a:ln>
        </p:spPr>
      </p:pic>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4"/>
          <p:cNvSpPr txBox="1"/>
          <p:nvPr/>
        </p:nvSpPr>
        <p:spPr>
          <a:xfrm>
            <a:off x="3342338" y="194443"/>
            <a:ext cx="7672387" cy="1674813"/>
          </a:xfrm>
          <a:prstGeom prst="rect">
            <a:avLst/>
          </a:prstGeom>
          <a:noFill/>
          <a:ln>
            <a:noFill/>
          </a:ln>
        </p:spPr>
        <p:txBody>
          <a:bodyPr anchorCtr="0" anchor="t" bIns="45700" lIns="91425" spcFirstLastPara="1" rIns="91425" wrap="square" tIns="45700">
            <a:normAutofit fontScale="97500"/>
          </a:bodyPr>
          <a:lstStyle/>
          <a:p>
            <a:pPr indent="0" lvl="0" marL="0" marR="0" rtl="0" algn="r">
              <a:spcBef>
                <a:spcPts val="0"/>
              </a:spcBef>
              <a:spcAft>
                <a:spcPts val="0"/>
              </a:spcAft>
              <a:buClr>
                <a:srgbClr val="FFFFFF"/>
              </a:buClr>
              <a:buSzPct val="100000"/>
              <a:buFont typeface="Corbel"/>
              <a:buNone/>
            </a:pPr>
            <a:r>
              <a:rPr b="0" i="0" lang="es-ES" sz="4267" u="none" cap="none" strike="noStrike">
                <a:solidFill>
                  <a:srgbClr val="FFFFFF"/>
                </a:solidFill>
                <a:latin typeface="Corbel"/>
                <a:ea typeface="Corbel"/>
                <a:cs typeface="Corbel"/>
                <a:sym typeface="Corbel"/>
              </a:rPr>
              <a:t>SKILL – EMPATHY</a:t>
            </a:r>
            <a:br>
              <a:rPr b="0" i="0" lang="es-ES" sz="4267" u="none" cap="none" strike="noStrike">
                <a:solidFill>
                  <a:srgbClr val="FFFFFF"/>
                </a:solidFill>
                <a:latin typeface="Corbel"/>
                <a:ea typeface="Corbel"/>
                <a:cs typeface="Corbel"/>
                <a:sym typeface="Corbel"/>
              </a:rPr>
            </a:br>
            <a:endParaRPr b="0" i="0" sz="4267" u="none" cap="none" strike="noStrike">
              <a:solidFill>
                <a:srgbClr val="FFFFFF"/>
              </a:solidFill>
              <a:latin typeface="Corbel"/>
              <a:ea typeface="Corbel"/>
              <a:cs typeface="Corbel"/>
              <a:sym typeface="Corbel"/>
            </a:endParaRPr>
          </a:p>
        </p:txBody>
      </p:sp>
      <p:pic>
        <p:nvPicPr>
          <p:cNvPr descr="Logotipo&#10;&#10;El contenido generado por IA puede ser incorrecto." id="123" name="Google Shape;123;p4"/>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24" name="Google Shape;124;p4"/>
          <p:cNvSpPr txBox="1"/>
          <p:nvPr/>
        </p:nvSpPr>
        <p:spPr>
          <a:xfrm>
            <a:off x="1309404" y="2101062"/>
            <a:ext cx="4786595" cy="163121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s-ES" sz="2000" u="none" cap="none" strike="noStrike">
                <a:solidFill>
                  <a:schemeClr val="dk1"/>
                </a:solidFill>
                <a:latin typeface="Corbel"/>
                <a:ea typeface="Corbel"/>
                <a:cs typeface="Corbel"/>
                <a:sym typeface="Corbel"/>
              </a:rPr>
              <a:t>Empathy is the ability to recognize, understand, and share the thoughts and feelings of another person.</a:t>
            </a:r>
            <a:br>
              <a:rPr b="0" i="0" lang="es-ES" sz="2000" u="none" cap="none" strike="noStrike">
                <a:solidFill>
                  <a:schemeClr val="dk1"/>
                </a:solidFill>
                <a:latin typeface="Corbel"/>
                <a:ea typeface="Corbel"/>
                <a:cs typeface="Corbel"/>
                <a:sym typeface="Corbel"/>
              </a:rPr>
            </a:br>
            <a:r>
              <a:rPr b="0" i="0" lang="es-ES" sz="2000" u="none" cap="none" strike="noStrike">
                <a:solidFill>
                  <a:schemeClr val="dk1"/>
                </a:solidFill>
                <a:latin typeface="Corbel"/>
                <a:ea typeface="Corbel"/>
                <a:cs typeface="Corbel"/>
                <a:sym typeface="Corbel"/>
              </a:rPr>
              <a:t>It allows us to build genuine human connection.</a:t>
            </a:r>
            <a:endParaRPr/>
          </a:p>
        </p:txBody>
      </p:sp>
      <p:sp>
        <p:nvSpPr>
          <p:cNvPr id="125" name="Google Shape;125;p4"/>
          <p:cNvSpPr txBox="1"/>
          <p:nvPr/>
        </p:nvSpPr>
        <p:spPr>
          <a:xfrm>
            <a:off x="1309404" y="1615827"/>
            <a:ext cx="617220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s-ES" sz="1800" u="none" strike="noStrike">
                <a:solidFill>
                  <a:srgbClr val="000000"/>
                </a:solidFill>
                <a:latin typeface="Corbel"/>
                <a:ea typeface="Corbel"/>
                <a:cs typeface="Corbel"/>
                <a:sym typeface="Corbel"/>
              </a:rPr>
              <a:t>WHAT IS EMPATHY?</a:t>
            </a:r>
            <a:endParaRPr sz="1800">
              <a:solidFill>
                <a:schemeClr val="dk1"/>
              </a:solidFill>
              <a:latin typeface="Corbel"/>
              <a:ea typeface="Corbel"/>
              <a:cs typeface="Corbel"/>
              <a:sym typeface="Corbel"/>
            </a:endParaRPr>
          </a:p>
        </p:txBody>
      </p:sp>
      <p:pic>
        <p:nvPicPr>
          <p:cNvPr descr="Visita dibujada a mano al concepto de psicólogo." id="126" name="Google Shape;126;p4"/>
          <p:cNvPicPr preferRelativeResize="0"/>
          <p:nvPr/>
        </p:nvPicPr>
        <p:blipFill rotWithShape="1">
          <a:blip r:embed="rId4">
            <a:alphaModFix/>
          </a:blip>
          <a:srcRect b="0" l="0" r="0" t="0"/>
          <a:stretch/>
        </p:blipFill>
        <p:spPr>
          <a:xfrm>
            <a:off x="5752736" y="1615827"/>
            <a:ext cx="5997125" cy="4282292"/>
          </a:xfrm>
          <a:prstGeom prst="rect">
            <a:avLst/>
          </a:prstGeom>
          <a:noFill/>
          <a:ln>
            <a:noFill/>
          </a:ln>
        </p:spPr>
      </p:pic>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5"/>
          <p:cNvSpPr txBox="1"/>
          <p:nvPr/>
        </p:nvSpPr>
        <p:spPr>
          <a:xfrm>
            <a:off x="3402012" y="164305"/>
            <a:ext cx="7672388" cy="1674813"/>
          </a:xfrm>
          <a:prstGeom prst="rect">
            <a:avLst/>
          </a:prstGeom>
          <a:noFill/>
          <a:ln>
            <a:noFill/>
          </a:ln>
        </p:spPr>
        <p:txBody>
          <a:bodyPr anchorCtr="0" anchor="t" bIns="45700" lIns="91425" spcFirstLastPara="1" rIns="91425" wrap="square" tIns="45700">
            <a:normAutofit fontScale="97500"/>
          </a:bodyPr>
          <a:lstStyle/>
          <a:p>
            <a:pPr indent="0" lvl="0" marL="0" marR="0" rtl="0" algn="r">
              <a:spcBef>
                <a:spcPts val="0"/>
              </a:spcBef>
              <a:spcAft>
                <a:spcPts val="0"/>
              </a:spcAft>
              <a:buClr>
                <a:srgbClr val="FFFFFF"/>
              </a:buClr>
              <a:buSzPct val="100000"/>
              <a:buFont typeface="Corbel"/>
              <a:buNone/>
            </a:pPr>
            <a:r>
              <a:rPr lang="es-ES" sz="4267">
                <a:solidFill>
                  <a:srgbClr val="FFFFFF"/>
                </a:solidFill>
                <a:latin typeface="Corbel"/>
                <a:ea typeface="Corbel"/>
                <a:cs typeface="Corbel"/>
                <a:sym typeface="Corbel"/>
              </a:rPr>
              <a:t>SKILL – EMPATHY</a:t>
            </a:r>
            <a:br>
              <a:rPr lang="es-ES" sz="4267">
                <a:solidFill>
                  <a:srgbClr val="FFFFFF"/>
                </a:solidFill>
                <a:latin typeface="Corbel"/>
                <a:ea typeface="Corbel"/>
                <a:cs typeface="Corbel"/>
                <a:sym typeface="Corbel"/>
              </a:rPr>
            </a:br>
            <a:endParaRPr sz="4267">
              <a:solidFill>
                <a:srgbClr val="FFFFFF"/>
              </a:solidFill>
              <a:latin typeface="Corbel"/>
              <a:ea typeface="Corbel"/>
              <a:cs typeface="Corbel"/>
              <a:sym typeface="Corbel"/>
            </a:endParaRPr>
          </a:p>
        </p:txBody>
      </p:sp>
      <p:pic>
        <p:nvPicPr>
          <p:cNvPr descr="Logotipo&#10;&#10;El contenido generado por IA puede ser incorrecto." id="132" name="Google Shape;132;p5"/>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33" name="Google Shape;133;p5"/>
          <p:cNvSpPr txBox="1"/>
          <p:nvPr/>
        </p:nvSpPr>
        <p:spPr>
          <a:xfrm>
            <a:off x="1066006" y="1503430"/>
            <a:ext cx="5029994" cy="193899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2000"/>
              <a:buFont typeface="Corbel"/>
              <a:buNone/>
            </a:pPr>
            <a:r>
              <a:rPr b="1" i="0" lang="es-ES" sz="2000" u="none" strike="noStrike">
                <a:solidFill>
                  <a:srgbClr val="000000"/>
                </a:solidFill>
                <a:latin typeface="Corbel"/>
                <a:ea typeface="Corbel"/>
                <a:cs typeface="Corbel"/>
                <a:sym typeface="Corbel"/>
              </a:rPr>
              <a:t>EMPATHY VS SYMPATHY</a:t>
            </a:r>
            <a:endParaRPr/>
          </a:p>
          <a:p>
            <a:pPr indent="0" lvl="0" marL="0" marR="0" rtl="0" algn="l">
              <a:spcBef>
                <a:spcPts val="0"/>
              </a:spcBef>
              <a:spcAft>
                <a:spcPts val="0"/>
              </a:spcAft>
              <a:buClr>
                <a:schemeClr val="dk1"/>
              </a:buClr>
              <a:buSzPts val="2000"/>
              <a:buFont typeface="Corbel"/>
              <a:buNone/>
            </a:pPr>
            <a:r>
              <a:t/>
            </a:r>
            <a:endParaRPr b="1" i="0" sz="2000" u="none" strike="noStrike">
              <a:solidFill>
                <a:srgbClr val="000000"/>
              </a:solidFill>
              <a:latin typeface="Corbel"/>
              <a:ea typeface="Corbel"/>
              <a:cs typeface="Corbel"/>
              <a:sym typeface="Corbel"/>
            </a:endParaRPr>
          </a:p>
          <a:p>
            <a:pPr indent="0" lvl="0" marL="0" marR="0" rtl="0" algn="l">
              <a:spcBef>
                <a:spcPts val="0"/>
              </a:spcBef>
              <a:spcAft>
                <a:spcPts val="0"/>
              </a:spcAft>
              <a:buNone/>
            </a:pPr>
            <a:r>
              <a:rPr b="0" i="0" lang="es-ES" sz="2000" u="none" strike="noStrike">
                <a:solidFill>
                  <a:srgbClr val="000000"/>
                </a:solidFill>
                <a:latin typeface="Corbel"/>
                <a:ea typeface="Corbel"/>
                <a:cs typeface="Corbel"/>
                <a:sym typeface="Corbel"/>
              </a:rPr>
              <a:t>🟦 </a:t>
            </a:r>
            <a:r>
              <a:rPr b="0" i="1" lang="es-ES" sz="2000" u="none" strike="noStrike">
                <a:solidFill>
                  <a:srgbClr val="000000"/>
                </a:solidFill>
                <a:latin typeface="Corbel"/>
                <a:ea typeface="Corbel"/>
                <a:cs typeface="Corbel"/>
                <a:sym typeface="Corbel"/>
              </a:rPr>
              <a:t>Empathy:</a:t>
            </a:r>
            <a:r>
              <a:rPr b="0" i="0" lang="es-ES" sz="2000" u="none" strike="noStrike">
                <a:solidFill>
                  <a:srgbClr val="000000"/>
                </a:solidFill>
                <a:latin typeface="Corbel"/>
                <a:ea typeface="Corbel"/>
                <a:cs typeface="Corbel"/>
                <a:sym typeface="Corbel"/>
              </a:rPr>
              <a:t> “I feel with you.”</a:t>
            </a:r>
            <a:br>
              <a:rPr b="0" i="0" lang="es-ES" sz="2000" u="none" strike="noStrike">
                <a:solidFill>
                  <a:srgbClr val="000000"/>
                </a:solidFill>
                <a:latin typeface="Corbel"/>
                <a:ea typeface="Corbel"/>
                <a:cs typeface="Corbel"/>
                <a:sym typeface="Corbel"/>
              </a:rPr>
            </a:br>
            <a:r>
              <a:rPr b="0" i="0" lang="es-ES" sz="2000" u="none" strike="noStrike">
                <a:solidFill>
                  <a:srgbClr val="000000"/>
                </a:solidFill>
                <a:latin typeface="Corbel"/>
                <a:ea typeface="Corbel"/>
                <a:cs typeface="Corbel"/>
                <a:sym typeface="Corbel"/>
              </a:rPr>
              <a:t>🟨 </a:t>
            </a:r>
            <a:r>
              <a:rPr b="0" i="1" lang="es-ES" sz="2000" u="none" strike="noStrike">
                <a:solidFill>
                  <a:srgbClr val="000000"/>
                </a:solidFill>
                <a:latin typeface="Corbel"/>
                <a:ea typeface="Corbel"/>
                <a:cs typeface="Corbel"/>
                <a:sym typeface="Corbel"/>
              </a:rPr>
              <a:t>Sympathy:</a:t>
            </a:r>
            <a:r>
              <a:rPr b="0" i="0" lang="es-ES" sz="2000" u="none" strike="noStrike">
                <a:solidFill>
                  <a:srgbClr val="000000"/>
                </a:solidFill>
                <a:latin typeface="Corbel"/>
                <a:ea typeface="Corbel"/>
                <a:cs typeface="Corbel"/>
                <a:sym typeface="Corbel"/>
              </a:rPr>
              <a:t> “I feel bad for you.”</a:t>
            </a:r>
            <a:br>
              <a:rPr b="0" i="0" lang="es-ES" sz="2000" u="none" strike="noStrike">
                <a:solidFill>
                  <a:srgbClr val="000000"/>
                </a:solidFill>
                <a:latin typeface="Corbel"/>
                <a:ea typeface="Corbel"/>
                <a:cs typeface="Corbel"/>
                <a:sym typeface="Corbel"/>
              </a:rPr>
            </a:br>
            <a:r>
              <a:rPr b="0" i="0" lang="es-ES" sz="2000" u="none" strike="noStrike">
                <a:solidFill>
                  <a:srgbClr val="000000"/>
                </a:solidFill>
                <a:latin typeface="Corbel"/>
                <a:ea typeface="Corbel"/>
                <a:cs typeface="Corbel"/>
                <a:sym typeface="Corbel"/>
              </a:rPr>
              <a:t>Empathy connects, sympathy creates distance.</a:t>
            </a:r>
            <a:endParaRPr/>
          </a:p>
        </p:txBody>
      </p:sp>
      <p:pic>
        <p:nvPicPr>
          <p:cNvPr id="134" name="Google Shape;134;p5"/>
          <p:cNvPicPr preferRelativeResize="0"/>
          <p:nvPr/>
        </p:nvPicPr>
        <p:blipFill rotWithShape="1">
          <a:blip r:embed="rId4">
            <a:alphaModFix/>
          </a:blip>
          <a:srcRect b="0" l="0" r="0" t="0"/>
          <a:stretch/>
        </p:blipFill>
        <p:spPr>
          <a:xfrm>
            <a:off x="6426994" y="1321751"/>
            <a:ext cx="4699000" cy="4699000"/>
          </a:xfrm>
          <a:prstGeom prst="rect">
            <a:avLst/>
          </a:prstGeom>
          <a:noFill/>
          <a:ln>
            <a:noFill/>
          </a:ln>
        </p:spPr>
      </p:pic>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6"/>
          <p:cNvSpPr txBox="1"/>
          <p:nvPr/>
        </p:nvSpPr>
        <p:spPr>
          <a:xfrm>
            <a:off x="6580681" y="225877"/>
            <a:ext cx="4552963" cy="1674813"/>
          </a:xfrm>
          <a:prstGeom prst="rect">
            <a:avLst/>
          </a:prstGeom>
          <a:noFill/>
          <a:ln>
            <a:noFill/>
          </a:ln>
        </p:spPr>
        <p:txBody>
          <a:bodyPr anchorCtr="0" anchor="t" bIns="45700" lIns="91425" spcFirstLastPara="1" rIns="91425" wrap="square" tIns="45700">
            <a:normAutofit fontScale="97500"/>
          </a:bodyPr>
          <a:lstStyle/>
          <a:p>
            <a:pPr indent="0" lvl="0" marL="0" marR="0" rtl="0" algn="r">
              <a:spcBef>
                <a:spcPts val="0"/>
              </a:spcBef>
              <a:spcAft>
                <a:spcPts val="0"/>
              </a:spcAft>
              <a:buClr>
                <a:srgbClr val="FFFFFF"/>
              </a:buClr>
              <a:buSzPct val="100000"/>
              <a:buFont typeface="Corbel"/>
              <a:buNone/>
            </a:pPr>
            <a:r>
              <a:rPr lang="es-ES" sz="4267">
                <a:solidFill>
                  <a:srgbClr val="FFFFFF"/>
                </a:solidFill>
                <a:latin typeface="Corbel"/>
                <a:ea typeface="Corbel"/>
                <a:cs typeface="Corbel"/>
                <a:sym typeface="Corbel"/>
              </a:rPr>
              <a:t>SKILL – EMPATHY</a:t>
            </a:r>
            <a:br>
              <a:rPr lang="es-ES" sz="4267">
                <a:solidFill>
                  <a:srgbClr val="FFFFFF"/>
                </a:solidFill>
                <a:latin typeface="Corbel"/>
                <a:ea typeface="Corbel"/>
                <a:cs typeface="Corbel"/>
                <a:sym typeface="Corbel"/>
              </a:rPr>
            </a:br>
            <a:endParaRPr sz="4267">
              <a:solidFill>
                <a:srgbClr val="FFFFFF"/>
              </a:solidFill>
              <a:latin typeface="Corbel"/>
              <a:ea typeface="Corbel"/>
              <a:cs typeface="Corbel"/>
              <a:sym typeface="Corbel"/>
            </a:endParaRPr>
          </a:p>
        </p:txBody>
      </p:sp>
      <p:pic>
        <p:nvPicPr>
          <p:cNvPr descr="Logotipo&#10;&#10;El contenido generado por IA puede ser incorrecto." id="140" name="Google Shape;140;p6"/>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41" name="Google Shape;141;p6"/>
          <p:cNvSpPr txBox="1"/>
          <p:nvPr/>
        </p:nvSpPr>
        <p:spPr>
          <a:xfrm>
            <a:off x="1058356" y="1900690"/>
            <a:ext cx="4725224" cy="224676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2000"/>
              <a:buFont typeface="Corbel"/>
              <a:buNone/>
            </a:pPr>
            <a:r>
              <a:rPr b="1" i="0" lang="es-ES" sz="2000" u="none" strike="noStrike">
                <a:solidFill>
                  <a:srgbClr val="000000"/>
                </a:solidFill>
                <a:latin typeface="Corbel"/>
                <a:ea typeface="Corbel"/>
                <a:cs typeface="Corbel"/>
                <a:sym typeface="Corbel"/>
              </a:rPr>
              <a:t>TYPES OF EMPATHY</a:t>
            </a:r>
            <a:endParaRPr/>
          </a:p>
          <a:p>
            <a:pPr indent="0" lvl="0" marL="0" marR="0" rtl="0" algn="l">
              <a:spcBef>
                <a:spcPts val="0"/>
              </a:spcBef>
              <a:spcAft>
                <a:spcPts val="0"/>
              </a:spcAft>
              <a:buClr>
                <a:schemeClr val="dk1"/>
              </a:buClr>
              <a:buSzPts val="2000"/>
              <a:buFont typeface="Corbel"/>
              <a:buNone/>
            </a:pPr>
            <a:r>
              <a:t/>
            </a:r>
            <a:endParaRPr b="1" i="0" sz="2000" u="none" strike="noStrike">
              <a:solidFill>
                <a:srgbClr val="000000"/>
              </a:solidFill>
              <a:latin typeface="Corbel"/>
              <a:ea typeface="Corbel"/>
              <a:cs typeface="Corbel"/>
              <a:sym typeface="Corbel"/>
            </a:endParaRPr>
          </a:p>
          <a:p>
            <a:pPr indent="-127000" lvl="0" marL="0" marR="0" rtl="0" algn="l">
              <a:spcBef>
                <a:spcPts val="0"/>
              </a:spcBef>
              <a:spcAft>
                <a:spcPts val="0"/>
              </a:spcAft>
              <a:buClr>
                <a:srgbClr val="000000"/>
              </a:buClr>
              <a:buSzPts val="2000"/>
              <a:buFont typeface="Corbel"/>
              <a:buAutoNum type="arabicPeriod"/>
            </a:pPr>
            <a:r>
              <a:rPr b="1" i="0" lang="es-ES" sz="2000" u="none" strike="noStrike">
                <a:solidFill>
                  <a:srgbClr val="000000"/>
                </a:solidFill>
                <a:latin typeface="Corbel"/>
                <a:ea typeface="Corbel"/>
                <a:cs typeface="Corbel"/>
                <a:sym typeface="Corbel"/>
              </a:rPr>
              <a:t>Cognitive empathy</a:t>
            </a:r>
            <a:r>
              <a:rPr b="0" i="0" lang="es-ES" sz="2000" u="none" strike="noStrike">
                <a:solidFill>
                  <a:srgbClr val="000000"/>
                </a:solidFill>
                <a:latin typeface="Corbel"/>
                <a:ea typeface="Corbel"/>
                <a:cs typeface="Corbel"/>
                <a:sym typeface="Corbel"/>
              </a:rPr>
              <a:t> – understanding perspectives</a:t>
            </a:r>
            <a:endParaRPr b="0" i="0" sz="2000" u="none" strike="noStrike">
              <a:solidFill>
                <a:srgbClr val="000000"/>
              </a:solidFill>
              <a:latin typeface="Corbel"/>
              <a:ea typeface="Corbel"/>
              <a:cs typeface="Corbel"/>
              <a:sym typeface="Corbel"/>
            </a:endParaRPr>
          </a:p>
          <a:p>
            <a:pPr indent="-127000" lvl="0" marL="0" marR="0" rtl="0" algn="l">
              <a:spcBef>
                <a:spcPts val="0"/>
              </a:spcBef>
              <a:spcAft>
                <a:spcPts val="0"/>
              </a:spcAft>
              <a:buClr>
                <a:srgbClr val="000000"/>
              </a:buClr>
              <a:buSzPts val="2000"/>
              <a:buFont typeface="Corbel"/>
              <a:buAutoNum type="arabicPeriod"/>
            </a:pPr>
            <a:r>
              <a:rPr b="1" i="0" lang="es-ES" sz="2000" u="none" strike="noStrike">
                <a:solidFill>
                  <a:srgbClr val="000000"/>
                </a:solidFill>
                <a:latin typeface="Corbel"/>
                <a:ea typeface="Corbel"/>
                <a:cs typeface="Corbel"/>
                <a:sym typeface="Corbel"/>
              </a:rPr>
              <a:t>Emotional empathy</a:t>
            </a:r>
            <a:r>
              <a:rPr b="0" i="0" lang="es-ES" sz="2000" u="none" strike="noStrike">
                <a:solidFill>
                  <a:srgbClr val="000000"/>
                </a:solidFill>
                <a:latin typeface="Corbel"/>
                <a:ea typeface="Corbel"/>
                <a:cs typeface="Corbel"/>
                <a:sym typeface="Corbel"/>
              </a:rPr>
              <a:t> – sharing feelings</a:t>
            </a:r>
            <a:endParaRPr b="0" i="0" sz="2000" u="none" strike="noStrike">
              <a:solidFill>
                <a:srgbClr val="000000"/>
              </a:solidFill>
              <a:latin typeface="Corbel"/>
              <a:ea typeface="Corbel"/>
              <a:cs typeface="Corbel"/>
              <a:sym typeface="Corbel"/>
            </a:endParaRPr>
          </a:p>
          <a:p>
            <a:pPr indent="-127000" lvl="0" marL="0" marR="0" rtl="0" algn="l">
              <a:spcBef>
                <a:spcPts val="0"/>
              </a:spcBef>
              <a:spcAft>
                <a:spcPts val="0"/>
              </a:spcAft>
              <a:buClr>
                <a:srgbClr val="000000"/>
              </a:buClr>
              <a:buSzPts val="2000"/>
              <a:buFont typeface="Corbel"/>
              <a:buAutoNum type="arabicPeriod"/>
            </a:pPr>
            <a:r>
              <a:rPr b="1" i="0" lang="es-ES" sz="2000" u="none" strike="noStrike">
                <a:solidFill>
                  <a:srgbClr val="000000"/>
                </a:solidFill>
                <a:latin typeface="Corbel"/>
                <a:ea typeface="Corbel"/>
                <a:cs typeface="Corbel"/>
                <a:sym typeface="Corbel"/>
              </a:rPr>
              <a:t>Compassionate empathy</a:t>
            </a:r>
            <a:r>
              <a:rPr b="0" i="0" lang="es-ES" sz="2000" u="none" strike="noStrike">
                <a:solidFill>
                  <a:srgbClr val="000000"/>
                </a:solidFill>
                <a:latin typeface="Corbel"/>
                <a:ea typeface="Corbel"/>
                <a:cs typeface="Corbel"/>
                <a:sym typeface="Corbel"/>
              </a:rPr>
              <a:t> – taking supportive action</a:t>
            </a:r>
            <a:endParaRPr b="0" i="0" sz="2000" u="none" strike="noStrike">
              <a:solidFill>
                <a:srgbClr val="000000"/>
              </a:solidFill>
              <a:latin typeface="Corbel"/>
              <a:ea typeface="Corbel"/>
              <a:cs typeface="Corbel"/>
              <a:sym typeface="Corbel"/>
            </a:endParaRPr>
          </a:p>
        </p:txBody>
      </p:sp>
      <p:pic>
        <p:nvPicPr>
          <p:cNvPr id="142" name="Google Shape;142;p6"/>
          <p:cNvPicPr preferRelativeResize="0"/>
          <p:nvPr/>
        </p:nvPicPr>
        <p:blipFill rotWithShape="1">
          <a:blip r:embed="rId4">
            <a:alphaModFix/>
          </a:blip>
          <a:srcRect b="0" l="0" r="0" t="0"/>
          <a:stretch/>
        </p:blipFill>
        <p:spPr>
          <a:xfrm>
            <a:off x="6580681" y="1308100"/>
            <a:ext cx="4699000" cy="4699000"/>
          </a:xfrm>
          <a:prstGeom prst="rect">
            <a:avLst/>
          </a:prstGeom>
          <a:noFill/>
          <a:ln>
            <a:noFill/>
          </a:ln>
        </p:spPr>
      </p:pic>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7"/>
          <p:cNvSpPr txBox="1"/>
          <p:nvPr/>
        </p:nvSpPr>
        <p:spPr>
          <a:xfrm>
            <a:off x="3772398" y="207962"/>
            <a:ext cx="7672388" cy="1674813"/>
          </a:xfrm>
          <a:prstGeom prst="rect">
            <a:avLst/>
          </a:prstGeom>
          <a:noFill/>
          <a:ln>
            <a:noFill/>
          </a:ln>
        </p:spPr>
        <p:txBody>
          <a:bodyPr anchorCtr="0" anchor="t" bIns="45700" lIns="91425" spcFirstLastPara="1" rIns="91425" wrap="square" tIns="45700">
            <a:normAutofit fontScale="97500"/>
          </a:bodyPr>
          <a:lstStyle/>
          <a:p>
            <a:pPr indent="0" lvl="0" marL="0" marR="0" rtl="0" algn="r">
              <a:spcBef>
                <a:spcPts val="0"/>
              </a:spcBef>
              <a:spcAft>
                <a:spcPts val="0"/>
              </a:spcAft>
              <a:buClr>
                <a:srgbClr val="FFFFFF"/>
              </a:buClr>
              <a:buSzPct val="100000"/>
              <a:buFont typeface="Corbel"/>
              <a:buNone/>
            </a:pPr>
            <a:r>
              <a:rPr lang="es-ES" sz="4267">
                <a:solidFill>
                  <a:srgbClr val="FFFFFF"/>
                </a:solidFill>
                <a:latin typeface="Corbel"/>
                <a:ea typeface="Corbel"/>
                <a:cs typeface="Corbel"/>
                <a:sym typeface="Corbel"/>
              </a:rPr>
              <a:t>SKILL – EMPATHY</a:t>
            </a:r>
            <a:br>
              <a:rPr lang="es-ES" sz="4267">
                <a:solidFill>
                  <a:srgbClr val="FFFFFF"/>
                </a:solidFill>
                <a:latin typeface="Corbel"/>
                <a:ea typeface="Corbel"/>
                <a:cs typeface="Corbel"/>
                <a:sym typeface="Corbel"/>
              </a:rPr>
            </a:br>
            <a:endParaRPr sz="4267">
              <a:solidFill>
                <a:srgbClr val="FFFFFF"/>
              </a:solidFill>
              <a:latin typeface="Corbel"/>
              <a:ea typeface="Corbel"/>
              <a:cs typeface="Corbel"/>
              <a:sym typeface="Corbel"/>
            </a:endParaRPr>
          </a:p>
        </p:txBody>
      </p:sp>
      <p:pic>
        <p:nvPicPr>
          <p:cNvPr descr="Logotipo&#10;&#10;El contenido generado por IA puede ser incorrecto." id="149" name="Google Shape;149;p7"/>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50" name="Google Shape;150;p7"/>
          <p:cNvSpPr txBox="1"/>
          <p:nvPr/>
        </p:nvSpPr>
        <p:spPr>
          <a:xfrm>
            <a:off x="968542" y="1503430"/>
            <a:ext cx="6172200"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Corbel"/>
              <a:buNone/>
            </a:pPr>
            <a:r>
              <a:rPr b="1" i="0" lang="es-ES" sz="1800" u="none" strike="noStrike">
                <a:solidFill>
                  <a:srgbClr val="000000"/>
                </a:solidFill>
                <a:latin typeface="Corbel"/>
                <a:ea typeface="Corbel"/>
                <a:cs typeface="Corbel"/>
                <a:sym typeface="Corbel"/>
              </a:rPr>
              <a:t>WHY IS EMPATHY IMPORTANT?</a:t>
            </a:r>
            <a:endParaRPr/>
          </a:p>
          <a:p>
            <a:pPr indent="0" lvl="0" marL="0" marR="0" rtl="0" algn="l">
              <a:spcBef>
                <a:spcPts val="0"/>
              </a:spcBef>
              <a:spcAft>
                <a:spcPts val="0"/>
              </a:spcAft>
              <a:buClr>
                <a:schemeClr val="dk1"/>
              </a:buClr>
              <a:buSzPts val="1800"/>
              <a:buFont typeface="Corbel"/>
              <a:buNone/>
            </a:pPr>
            <a:r>
              <a:t/>
            </a:r>
            <a:endParaRPr b="1" i="0" sz="1800" u="none" strike="noStrike">
              <a:solidFill>
                <a:srgbClr val="000000"/>
              </a:solidFill>
              <a:latin typeface="Corbel"/>
              <a:ea typeface="Corbel"/>
              <a:cs typeface="Corbel"/>
              <a:sym typeface="Corbel"/>
            </a:endParaRPr>
          </a:p>
          <a:p>
            <a:pPr indent="0" lvl="0" marL="0" marR="0" rtl="0" algn="l">
              <a:spcBef>
                <a:spcPts val="0"/>
              </a:spcBef>
              <a:spcAft>
                <a:spcPts val="0"/>
              </a:spcAft>
              <a:buNone/>
            </a:pPr>
            <a:r>
              <a:rPr b="0" i="0" lang="es-ES" sz="1800" u="none" strike="noStrike">
                <a:solidFill>
                  <a:srgbClr val="000000"/>
                </a:solidFill>
                <a:latin typeface="Corbel"/>
                <a:ea typeface="Corbel"/>
                <a:cs typeface="Corbel"/>
                <a:sym typeface="Corbel"/>
              </a:rPr>
              <a:t>• It improves relationships and trust</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It prevents miscommunication</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It supports inclusion and reduces bias</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It helps teams work better together</a:t>
            </a:r>
            <a:endParaRPr b="0" i="0" sz="1800" u="none" strike="noStrike">
              <a:solidFill>
                <a:srgbClr val="000000"/>
              </a:solidFill>
              <a:latin typeface="Corbel"/>
              <a:ea typeface="Corbel"/>
              <a:cs typeface="Corbel"/>
              <a:sym typeface="Corbel"/>
            </a:endParaRPr>
          </a:p>
        </p:txBody>
      </p:sp>
      <p:pic>
        <p:nvPicPr>
          <p:cNvPr id="151" name="Google Shape;151;p7"/>
          <p:cNvPicPr preferRelativeResize="0"/>
          <p:nvPr/>
        </p:nvPicPr>
        <p:blipFill rotWithShape="1">
          <a:blip r:embed="rId4">
            <a:alphaModFix/>
          </a:blip>
          <a:srcRect b="0" l="0" r="0" t="0"/>
          <a:stretch/>
        </p:blipFill>
        <p:spPr>
          <a:xfrm>
            <a:off x="6329680" y="1250745"/>
            <a:ext cx="4699000" cy="4699000"/>
          </a:xfrm>
          <a:prstGeom prst="rect">
            <a:avLst/>
          </a:prstGeom>
          <a:noFill/>
          <a:ln>
            <a:noFill/>
          </a:ln>
        </p:spPr>
      </p:pic>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8"/>
          <p:cNvSpPr txBox="1"/>
          <p:nvPr/>
        </p:nvSpPr>
        <p:spPr>
          <a:xfrm>
            <a:off x="3579813" y="296862"/>
            <a:ext cx="7672387" cy="1674813"/>
          </a:xfrm>
          <a:prstGeom prst="rect">
            <a:avLst/>
          </a:prstGeom>
          <a:noFill/>
          <a:ln>
            <a:noFill/>
          </a:ln>
        </p:spPr>
        <p:txBody>
          <a:bodyPr anchorCtr="0" anchor="t" bIns="45700" lIns="91425" spcFirstLastPara="1" rIns="91425" wrap="square" tIns="45700">
            <a:normAutofit fontScale="97500"/>
          </a:bodyPr>
          <a:lstStyle/>
          <a:p>
            <a:pPr indent="0" lvl="0" marL="0" marR="0" rtl="0" algn="r">
              <a:spcBef>
                <a:spcPts val="0"/>
              </a:spcBef>
              <a:spcAft>
                <a:spcPts val="0"/>
              </a:spcAft>
              <a:buClr>
                <a:srgbClr val="FFFFFF"/>
              </a:buClr>
              <a:buSzPct val="100000"/>
              <a:buFont typeface="Corbel"/>
              <a:buNone/>
            </a:pPr>
            <a:r>
              <a:rPr lang="es-ES" sz="4267">
                <a:solidFill>
                  <a:srgbClr val="FFFFFF"/>
                </a:solidFill>
                <a:latin typeface="Corbel"/>
                <a:ea typeface="Corbel"/>
                <a:cs typeface="Corbel"/>
                <a:sym typeface="Corbel"/>
              </a:rPr>
              <a:t>SKILL – EMPATHY</a:t>
            </a:r>
            <a:br>
              <a:rPr lang="es-ES" sz="4267">
                <a:solidFill>
                  <a:srgbClr val="FFFFFF"/>
                </a:solidFill>
                <a:latin typeface="Corbel"/>
                <a:ea typeface="Corbel"/>
                <a:cs typeface="Corbel"/>
                <a:sym typeface="Corbel"/>
              </a:rPr>
            </a:br>
            <a:endParaRPr sz="4267">
              <a:solidFill>
                <a:srgbClr val="FFFFFF"/>
              </a:solidFill>
              <a:latin typeface="Corbel"/>
              <a:ea typeface="Corbel"/>
              <a:cs typeface="Corbel"/>
              <a:sym typeface="Corbel"/>
            </a:endParaRPr>
          </a:p>
        </p:txBody>
      </p:sp>
      <p:pic>
        <p:nvPicPr>
          <p:cNvPr descr="Logotipo&#10;&#10;El contenido generado por IA puede ser incorrecto." id="157" name="Google Shape;157;p8"/>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58" name="Google Shape;158;p8"/>
          <p:cNvSpPr txBox="1"/>
          <p:nvPr/>
        </p:nvSpPr>
        <p:spPr>
          <a:xfrm>
            <a:off x="939800" y="1503430"/>
            <a:ext cx="6172200"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Corbel"/>
              <a:buNone/>
            </a:pPr>
            <a:r>
              <a:rPr b="1" i="0" lang="es-ES" sz="1800" u="none" strike="noStrike">
                <a:solidFill>
                  <a:srgbClr val="000000"/>
                </a:solidFill>
                <a:latin typeface="Corbel"/>
                <a:ea typeface="Corbel"/>
                <a:cs typeface="Corbel"/>
                <a:sym typeface="Corbel"/>
              </a:rPr>
              <a:t>SIGNS OF EMPATHETIC COMMUNICATION</a:t>
            </a:r>
            <a:endParaRPr/>
          </a:p>
          <a:p>
            <a:pPr indent="0" lvl="0" marL="0" marR="0" rtl="0" algn="l">
              <a:spcBef>
                <a:spcPts val="0"/>
              </a:spcBef>
              <a:spcAft>
                <a:spcPts val="0"/>
              </a:spcAft>
              <a:buClr>
                <a:schemeClr val="dk1"/>
              </a:buClr>
              <a:buSzPts val="1800"/>
              <a:buFont typeface="Corbel"/>
              <a:buNone/>
            </a:pPr>
            <a:r>
              <a:t/>
            </a:r>
            <a:endParaRPr b="1" i="0" sz="1800" u="none" strike="noStrike">
              <a:solidFill>
                <a:srgbClr val="000000"/>
              </a:solidFill>
              <a:latin typeface="Corbel"/>
              <a:ea typeface="Corbel"/>
              <a:cs typeface="Corbel"/>
              <a:sym typeface="Corbel"/>
            </a:endParaRPr>
          </a:p>
          <a:p>
            <a:pPr indent="0" lvl="0" marL="0" marR="0" rtl="0" algn="l">
              <a:spcBef>
                <a:spcPts val="0"/>
              </a:spcBef>
              <a:spcAft>
                <a:spcPts val="0"/>
              </a:spcAft>
              <a:buNone/>
            </a:pPr>
            <a:r>
              <a:rPr b="0" i="0" lang="es-ES" sz="1800" u="none" strike="noStrike">
                <a:solidFill>
                  <a:srgbClr val="000000"/>
                </a:solidFill>
                <a:latin typeface="Corbel"/>
                <a:ea typeface="Corbel"/>
                <a:cs typeface="Corbel"/>
                <a:sym typeface="Corbel"/>
              </a:rPr>
              <a:t>• Eye contact and open posture</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Active listening without interrupting</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Reflective responses (e.g., “It sounds like...”)</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Emotional validation</a:t>
            </a:r>
            <a:endParaRPr b="0" i="0" sz="1800" u="none" strike="noStrike">
              <a:solidFill>
                <a:srgbClr val="000000"/>
              </a:solidFill>
              <a:latin typeface="Corbel"/>
              <a:ea typeface="Corbel"/>
              <a:cs typeface="Corbel"/>
              <a:sym typeface="Corbel"/>
            </a:endParaRPr>
          </a:p>
        </p:txBody>
      </p:sp>
      <p:pic>
        <p:nvPicPr>
          <p:cNvPr descr="Ilustración de terapia del habla en estilo dibujado a mano con personas hablando con psicólogo" id="159" name="Google Shape;159;p8"/>
          <p:cNvPicPr preferRelativeResize="0"/>
          <p:nvPr/>
        </p:nvPicPr>
        <p:blipFill rotWithShape="1">
          <a:blip r:embed="rId4">
            <a:alphaModFix/>
          </a:blip>
          <a:srcRect b="0" l="0" r="0" t="0"/>
          <a:stretch/>
        </p:blipFill>
        <p:spPr>
          <a:xfrm>
            <a:off x="7112000" y="1275589"/>
            <a:ext cx="4649312" cy="4649312"/>
          </a:xfrm>
          <a:prstGeom prst="rect">
            <a:avLst/>
          </a:prstGeom>
          <a:noFill/>
          <a:ln>
            <a:noFill/>
          </a:ln>
        </p:spPr>
      </p:pic>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9"/>
          <p:cNvSpPr txBox="1"/>
          <p:nvPr/>
        </p:nvSpPr>
        <p:spPr>
          <a:xfrm>
            <a:off x="3516390" y="215862"/>
            <a:ext cx="7672387" cy="1674813"/>
          </a:xfrm>
          <a:prstGeom prst="rect">
            <a:avLst/>
          </a:prstGeom>
          <a:noFill/>
          <a:ln>
            <a:noFill/>
          </a:ln>
        </p:spPr>
        <p:txBody>
          <a:bodyPr anchorCtr="0" anchor="t" bIns="45700" lIns="91425" spcFirstLastPara="1" rIns="91425" wrap="square" tIns="45700">
            <a:normAutofit fontScale="97500"/>
          </a:bodyPr>
          <a:lstStyle/>
          <a:p>
            <a:pPr indent="0" lvl="0" marL="0" marR="0" rtl="0" algn="r">
              <a:spcBef>
                <a:spcPts val="0"/>
              </a:spcBef>
              <a:spcAft>
                <a:spcPts val="0"/>
              </a:spcAft>
              <a:buClr>
                <a:srgbClr val="FFFFFF"/>
              </a:buClr>
              <a:buSzPct val="100000"/>
              <a:buFont typeface="Corbel"/>
              <a:buNone/>
            </a:pPr>
            <a:r>
              <a:rPr lang="es-ES" sz="4267">
                <a:solidFill>
                  <a:srgbClr val="FFFFFF"/>
                </a:solidFill>
                <a:latin typeface="Corbel"/>
                <a:ea typeface="Corbel"/>
                <a:cs typeface="Corbel"/>
                <a:sym typeface="Corbel"/>
              </a:rPr>
              <a:t>SKILL – EMPATHY</a:t>
            </a:r>
            <a:br>
              <a:rPr lang="es-ES" sz="4267">
                <a:solidFill>
                  <a:srgbClr val="FFFFFF"/>
                </a:solidFill>
                <a:latin typeface="Corbel"/>
                <a:ea typeface="Corbel"/>
                <a:cs typeface="Corbel"/>
                <a:sym typeface="Corbel"/>
              </a:rPr>
            </a:br>
            <a:endParaRPr sz="4267">
              <a:solidFill>
                <a:srgbClr val="FFFFFF"/>
              </a:solidFill>
              <a:latin typeface="Corbel"/>
              <a:ea typeface="Corbel"/>
              <a:cs typeface="Corbel"/>
              <a:sym typeface="Corbel"/>
            </a:endParaRPr>
          </a:p>
        </p:txBody>
      </p:sp>
      <p:pic>
        <p:nvPicPr>
          <p:cNvPr descr="Logotipo&#10;&#10;El contenido generado por IA puede ser incorrecto." id="165" name="Google Shape;165;p9"/>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66" name="Google Shape;166;p9"/>
          <p:cNvSpPr txBox="1"/>
          <p:nvPr/>
        </p:nvSpPr>
        <p:spPr>
          <a:xfrm>
            <a:off x="1003223" y="1503430"/>
            <a:ext cx="6172200"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Corbel"/>
              <a:buNone/>
            </a:pPr>
            <a:r>
              <a:rPr b="1" i="0" lang="es-ES" sz="1800" u="none" strike="noStrike">
                <a:solidFill>
                  <a:srgbClr val="000000"/>
                </a:solidFill>
                <a:latin typeface="Corbel"/>
                <a:ea typeface="Corbel"/>
                <a:cs typeface="Corbel"/>
                <a:sym typeface="Corbel"/>
              </a:rPr>
              <a:t>RESPONDING WITH EMPATHY</a:t>
            </a:r>
            <a:endParaRPr/>
          </a:p>
          <a:p>
            <a:pPr indent="0" lvl="0" marL="0" marR="0" rtl="0" algn="l">
              <a:spcBef>
                <a:spcPts val="0"/>
              </a:spcBef>
              <a:spcAft>
                <a:spcPts val="0"/>
              </a:spcAft>
              <a:buClr>
                <a:schemeClr val="dk1"/>
              </a:buClr>
              <a:buSzPts val="1800"/>
              <a:buFont typeface="Corbel"/>
              <a:buNone/>
            </a:pPr>
            <a:r>
              <a:t/>
            </a:r>
            <a:endParaRPr b="1" i="0" sz="1800" u="none" strike="noStrike">
              <a:solidFill>
                <a:srgbClr val="000000"/>
              </a:solidFill>
              <a:latin typeface="Corbel"/>
              <a:ea typeface="Corbel"/>
              <a:cs typeface="Corbel"/>
              <a:sym typeface="Corbel"/>
            </a:endParaRPr>
          </a:p>
          <a:p>
            <a:pPr indent="0" lvl="0" marL="0" marR="0" rtl="0" algn="l">
              <a:spcBef>
                <a:spcPts val="0"/>
              </a:spcBef>
              <a:spcAft>
                <a:spcPts val="0"/>
              </a:spcAft>
              <a:buNone/>
            </a:pPr>
            <a:r>
              <a:rPr b="0" i="0" lang="es-ES" sz="1800" u="none" strike="noStrike">
                <a:solidFill>
                  <a:srgbClr val="000000"/>
                </a:solidFill>
                <a:latin typeface="Corbel"/>
                <a:ea typeface="Corbel"/>
                <a:cs typeface="Corbel"/>
                <a:sym typeface="Corbel"/>
              </a:rPr>
              <a:t>Use phrases like:</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“That sounds difficult. I’m here for you.”</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“I see where you’re coming from.”</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“What do you need right now?”</a:t>
            </a:r>
            <a:endParaRPr/>
          </a:p>
        </p:txBody>
      </p:sp>
      <p:pic>
        <p:nvPicPr>
          <p:cNvPr id="167" name="Google Shape;167;p9"/>
          <p:cNvPicPr preferRelativeResize="0"/>
          <p:nvPr/>
        </p:nvPicPr>
        <p:blipFill rotWithShape="1">
          <a:blip r:embed="rId4">
            <a:alphaModFix/>
          </a:blip>
          <a:srcRect b="0" l="0" r="0" t="0"/>
          <a:stretch/>
        </p:blipFill>
        <p:spPr>
          <a:xfrm>
            <a:off x="6806639" y="1503430"/>
            <a:ext cx="4699000" cy="3517900"/>
          </a:xfrm>
          <a:prstGeom prst="rect">
            <a:avLst/>
          </a:prstGeom>
          <a:noFill/>
          <a:ln>
            <a:noFill/>
          </a:ln>
        </p:spPr>
      </p:pic>
    </p:spTree>
  </p:cSld>
  <p:clrMapOvr>
    <a:masterClrMapping/>
  </p:clrMapOvr>
  <p:transition spd="med">
    <p:fade/>
  </p:transition>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rame">
  <a:themeElements>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2019-04-23T12:14:49Z</dcterms:created>
  <dc:creator>I and F</dc:creator>
</cp:coreProperties>
</file>